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60" r:id="rId12"/>
    <p:sldId id="262" r:id="rId13"/>
    <p:sldId id="272" r:id="rId14"/>
    <p:sldId id="263" r:id="rId15"/>
    <p:sldId id="264" r:id="rId16"/>
    <p:sldId id="265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i="1" dirty="0" err="1" smtClean="0">
                <a:latin typeface="a_LCDNova" pitchFamily="34" charset="-52"/>
              </a:rPr>
              <a:t>Грекия</a:t>
            </a:r>
            <a:endParaRPr lang="ru-RU" i="1" dirty="0">
              <a:latin typeface="a_LCDNova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1278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Антик </a:t>
            </a:r>
            <a:r>
              <a:rPr lang="ru-RU" dirty="0" err="1"/>
              <a:t>дүниесінің</a:t>
            </a:r>
            <a:r>
              <a:rPr lang="ru-RU" dirty="0"/>
              <a:t> </a:t>
            </a:r>
            <a:r>
              <a:rPr lang="ru-RU" dirty="0" err="1"/>
              <a:t>өнері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Грекия</a:t>
            </a:r>
            <a:r>
              <a:rPr lang="ru-RU" dirty="0"/>
              <a:t> </a:t>
            </a:r>
            <a:r>
              <a:rPr lang="ru-RU" dirty="0" err="1" smtClean="0"/>
              <a:t>мәдениетінің</a:t>
            </a:r>
            <a:r>
              <a:rPr lang="ru-RU" dirty="0" smtClean="0"/>
              <a:t> </a:t>
            </a:r>
            <a:r>
              <a:rPr lang="ru-RU" dirty="0" err="1"/>
              <a:t>әлемдік</a:t>
            </a:r>
            <a:r>
              <a:rPr lang="ru-RU" dirty="0"/>
              <a:t> </a:t>
            </a:r>
            <a:r>
              <a:rPr lang="ru-RU" dirty="0" err="1"/>
              <a:t>өркениетте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</a:t>
            </a:r>
            <a:r>
              <a:rPr lang="ru-RU" dirty="0" err="1"/>
              <a:t>орны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. «Антик — (</a:t>
            </a:r>
            <a:r>
              <a:rPr lang="ru-RU" dirty="0" err="1"/>
              <a:t>көне</a:t>
            </a:r>
            <a:r>
              <a:rPr lang="ru-RU" dirty="0"/>
              <a:t>, </a:t>
            </a:r>
            <a:r>
              <a:rPr lang="ru-RU" dirty="0" err="1"/>
              <a:t>ежелгі</a:t>
            </a:r>
            <a:r>
              <a:rPr lang="ru-RU" dirty="0"/>
              <a:t>)»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ұғым</a:t>
            </a:r>
            <a:r>
              <a:rPr lang="ru-RU" dirty="0"/>
              <a:t>.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өрлеу</a:t>
            </a:r>
            <a:r>
              <a:rPr lang="ru-RU" dirty="0"/>
              <a:t> </a:t>
            </a:r>
            <a:r>
              <a:rPr lang="ru-RU" dirty="0" err="1"/>
              <a:t>дәуірінде</a:t>
            </a:r>
            <a:r>
              <a:rPr lang="ru-RU" dirty="0"/>
              <a:t>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терминді</a:t>
            </a:r>
            <a:r>
              <a:rPr lang="ru-RU" dirty="0"/>
              <a:t> </a:t>
            </a:r>
            <a:r>
              <a:rPr lang="ru-RU" dirty="0" err="1"/>
              <a:t>итальян</a:t>
            </a:r>
            <a:r>
              <a:rPr lang="ru-RU" dirty="0"/>
              <a:t> </a:t>
            </a:r>
            <a:r>
              <a:rPr lang="ru-RU" dirty="0" err="1"/>
              <a:t>ойшыл-гуманистері</a:t>
            </a:r>
            <a:r>
              <a:rPr lang="ru-RU" dirty="0"/>
              <a:t> грек-</a:t>
            </a:r>
            <a:r>
              <a:rPr lang="ru-RU" dirty="0" err="1"/>
              <a:t>рим</a:t>
            </a:r>
            <a:r>
              <a:rPr lang="ru-RU" dirty="0"/>
              <a:t> </a:t>
            </a:r>
            <a:r>
              <a:rPr lang="ru-RU" dirty="0" err="1"/>
              <a:t>мәдениетіне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қолданған</a:t>
            </a:r>
            <a:r>
              <a:rPr lang="ru-RU" dirty="0"/>
              <a:t>. </a:t>
            </a:r>
            <a:r>
              <a:rPr lang="ru-RU" dirty="0" err="1"/>
              <a:t>Бүл</a:t>
            </a:r>
            <a:r>
              <a:rPr lang="ru-RU" dirty="0"/>
              <a:t> </a:t>
            </a:r>
            <a:r>
              <a:rPr lang="ru-RU" dirty="0" err="1"/>
              <a:t>атаудың</a:t>
            </a:r>
            <a:r>
              <a:rPr lang="ru-RU" dirty="0"/>
              <a:t> </a:t>
            </a:r>
            <a:r>
              <a:rPr lang="ru-RU" dirty="0" err="1"/>
              <a:t>түп-төркіні</a:t>
            </a:r>
            <a:r>
              <a:rPr lang="ru-RU" dirty="0"/>
              <a:t> «</a:t>
            </a:r>
            <a:r>
              <a:rPr lang="ru-RU" dirty="0" err="1"/>
              <a:t>ежелгі</a:t>
            </a:r>
            <a:r>
              <a:rPr lang="ru-RU" dirty="0"/>
              <a:t>», «</a:t>
            </a:r>
            <a:r>
              <a:rPr lang="ru-RU" dirty="0" err="1"/>
              <a:t>көне</a:t>
            </a:r>
            <a:r>
              <a:rPr lang="ru-RU" dirty="0"/>
              <a:t>», «</a:t>
            </a:r>
            <a:r>
              <a:rPr lang="ru-RU" dirty="0" err="1"/>
              <a:t>қадым</a:t>
            </a:r>
            <a:r>
              <a:rPr lang="ru-RU" dirty="0"/>
              <a:t> </a:t>
            </a:r>
            <a:r>
              <a:rPr lang="ru-RU" dirty="0" err="1"/>
              <a:t>заман</a:t>
            </a:r>
            <a:r>
              <a:rPr lang="ru-RU" dirty="0"/>
              <a:t>» </a:t>
            </a:r>
            <a:r>
              <a:rPr lang="ru-RU" dirty="0" err="1"/>
              <a:t>мағынасын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«</a:t>
            </a:r>
            <a:r>
              <a:rPr lang="ru-RU" dirty="0" err="1"/>
              <a:t>антиквус</a:t>
            </a:r>
            <a:r>
              <a:rPr lang="ru-RU" dirty="0"/>
              <a:t>»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латын</a:t>
            </a:r>
            <a:r>
              <a:rPr lang="ru-RU" dirty="0"/>
              <a:t> </a:t>
            </a:r>
            <a:r>
              <a:rPr lang="ru-RU" dirty="0" err="1"/>
              <a:t>сөзінен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. </a:t>
            </a:r>
            <a:r>
              <a:rPr lang="ru-RU" dirty="0" err="1"/>
              <a:t>Көне</a:t>
            </a:r>
            <a:r>
              <a:rPr lang="ru-RU" dirty="0"/>
              <a:t> </a:t>
            </a:r>
            <a:r>
              <a:rPr lang="ru-RU" dirty="0" err="1"/>
              <a:t>мемлекеттердің</a:t>
            </a:r>
            <a:r>
              <a:rPr lang="ru-RU" dirty="0"/>
              <a:t> мол, </a:t>
            </a:r>
            <a:r>
              <a:rPr lang="ru-RU" dirty="0" err="1"/>
              <a:t>мәдени</a:t>
            </a:r>
            <a:r>
              <a:rPr lang="ru-RU" dirty="0"/>
              <a:t> </a:t>
            </a:r>
            <a:r>
              <a:rPr lang="ru-RU" dirty="0" err="1"/>
              <a:t>мұрасы</a:t>
            </a:r>
            <a:r>
              <a:rPr lang="ru-RU" dirty="0"/>
              <a:t> </a:t>
            </a:r>
            <a:r>
              <a:rPr lang="ru-RU" dirty="0" err="1"/>
              <a:t>Еуропаның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халықтары</a:t>
            </a:r>
            <a:r>
              <a:rPr lang="ru-RU" dirty="0"/>
              <a:t> </a:t>
            </a:r>
            <a:r>
              <a:rPr lang="ru-RU" dirty="0" err="1"/>
              <a:t>өнерінің</a:t>
            </a:r>
            <a:r>
              <a:rPr lang="ru-RU" dirty="0"/>
              <a:t>, </a:t>
            </a:r>
            <a:r>
              <a:rPr lang="ru-RU" dirty="0" err="1"/>
              <a:t>көркем</a:t>
            </a:r>
            <a:r>
              <a:rPr lang="ru-RU" dirty="0"/>
              <a:t> </a:t>
            </a:r>
            <a:r>
              <a:rPr lang="ru-RU" dirty="0" err="1"/>
              <a:t>әдебиетінің</a:t>
            </a:r>
            <a:r>
              <a:rPr lang="ru-RU" dirty="0"/>
              <a:t>, </a:t>
            </a:r>
            <a:r>
              <a:rPr lang="ru-RU" dirty="0" err="1"/>
              <a:t>философиясының</a:t>
            </a:r>
            <a:r>
              <a:rPr lang="ru-RU" dirty="0"/>
              <a:t>, </a:t>
            </a:r>
            <a:r>
              <a:rPr lang="ru-RU" dirty="0" err="1"/>
              <a:t>театрының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 </a:t>
            </a:r>
            <a:r>
              <a:rPr lang="ru-RU" dirty="0" err="1"/>
              <a:t>дамуына</a:t>
            </a:r>
            <a:r>
              <a:rPr lang="ru-RU" dirty="0"/>
              <a:t>,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құқықтық</a:t>
            </a:r>
            <a:r>
              <a:rPr lang="ru-RU" dirty="0"/>
              <a:t> </a:t>
            </a:r>
            <a:r>
              <a:rPr lang="ru-RU" dirty="0" err="1"/>
              <a:t>көзқарастарының</a:t>
            </a:r>
            <a:r>
              <a:rPr lang="ru-RU" dirty="0"/>
              <a:t> </a:t>
            </a:r>
            <a:r>
              <a:rPr lang="ru-RU" dirty="0" err="1"/>
              <a:t>қалыптасуына</a:t>
            </a:r>
            <a:r>
              <a:rPr lang="ru-RU" dirty="0"/>
              <a:t> </a:t>
            </a:r>
            <a:r>
              <a:rPr lang="ru-RU" dirty="0" err="1"/>
              <a:t>елеулі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жасады</a:t>
            </a:r>
            <a:r>
              <a:rPr lang="ru-RU" dirty="0"/>
              <a:t>.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шындығын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бейнелеп</a:t>
            </a:r>
            <a:r>
              <a:rPr lang="ru-RU" dirty="0"/>
              <a:t>, </a:t>
            </a:r>
            <a:r>
              <a:rPr lang="ru-RU" dirty="0" err="1"/>
              <a:t>көркемділік</a:t>
            </a:r>
            <a:r>
              <a:rPr lang="ru-RU" dirty="0"/>
              <a:t> пен </a:t>
            </a:r>
            <a:r>
              <a:rPr lang="ru-RU" dirty="0" err="1"/>
              <a:t>қарапайымдылык</a:t>
            </a:r>
            <a:r>
              <a:rPr lang="ru-RU" dirty="0"/>
              <a:t>, </a:t>
            </a:r>
            <a:r>
              <a:rPr lang="ru-RU" dirty="0" err="1"/>
              <a:t>шыншылдық</a:t>
            </a:r>
            <a:r>
              <a:rPr lang="ru-RU" dirty="0"/>
              <a:t> пен </a:t>
            </a:r>
            <a:r>
              <a:rPr lang="ru-RU" dirty="0" err="1"/>
              <a:t>шеберлік</a:t>
            </a:r>
            <a:r>
              <a:rPr lang="ru-RU" dirty="0"/>
              <a:t> </a:t>
            </a:r>
            <a:r>
              <a:rPr lang="ru-RU" dirty="0" err="1"/>
              <a:t>қасиеттерімен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smtClean="0"/>
              <a:t>грек </a:t>
            </a:r>
            <a:r>
              <a:rPr lang="ru-RU" dirty="0" err="1"/>
              <a:t>сәулетшілерінің</a:t>
            </a:r>
            <a:r>
              <a:rPr lang="ru-RU" dirty="0"/>
              <a:t>, </a:t>
            </a:r>
            <a:r>
              <a:rPr lang="ru-RU" dirty="0" err="1"/>
              <a:t>мүсіншілерінің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кескіндемешілерінің</a:t>
            </a:r>
            <a:r>
              <a:rPr lang="ru-RU" dirty="0"/>
              <a:t> </a:t>
            </a:r>
            <a:r>
              <a:rPr lang="ru-RU" dirty="0" err="1"/>
              <a:t>даңқты</a:t>
            </a:r>
            <a:r>
              <a:rPr lang="ru-RU" dirty="0"/>
              <a:t> </a:t>
            </a:r>
            <a:r>
              <a:rPr lang="ru-RU" dirty="0" err="1"/>
              <a:t>мәдени</a:t>
            </a:r>
            <a:r>
              <a:rPr lang="ru-RU" dirty="0"/>
              <a:t> </a:t>
            </a:r>
            <a:r>
              <a:rPr lang="ru-RU" dirty="0" err="1"/>
              <a:t>туындылары</a:t>
            </a:r>
            <a:r>
              <a:rPr lang="ru-RU" dirty="0"/>
              <a:t> — </a:t>
            </a:r>
            <a:r>
              <a:rPr lang="ru-RU" dirty="0" err="1"/>
              <a:t>көне</a:t>
            </a:r>
            <a:r>
              <a:rPr lang="ru-RU" dirty="0"/>
              <a:t> </a:t>
            </a:r>
            <a:r>
              <a:rPr lang="ru-RU" dirty="0" err="1"/>
              <a:t>заман</a:t>
            </a:r>
            <a:r>
              <a:rPr lang="ru-RU" dirty="0"/>
              <a:t> </a:t>
            </a:r>
            <a:r>
              <a:rPr lang="ru-RU" dirty="0" err="1"/>
              <a:t>тарихы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ұғымымызды</a:t>
            </a:r>
            <a:r>
              <a:rPr lang="ru-RU" dirty="0"/>
              <a:t> </a:t>
            </a:r>
            <a:r>
              <a:rPr lang="ru-RU" dirty="0" err="1"/>
              <a:t>қеңейтіп</a:t>
            </a:r>
            <a:r>
              <a:rPr lang="ru-RU" dirty="0"/>
              <a:t> </a:t>
            </a:r>
            <a:r>
              <a:rPr lang="ru-RU" dirty="0" err="1"/>
              <a:t>қана</a:t>
            </a:r>
            <a:r>
              <a:rPr lang="ru-RU" dirty="0"/>
              <a:t> </a:t>
            </a:r>
            <a:r>
              <a:rPr lang="ru-RU" dirty="0" err="1"/>
              <a:t>қоймай</a:t>
            </a:r>
            <a:r>
              <a:rPr lang="ru-RU" dirty="0"/>
              <a:t>, </a:t>
            </a:r>
            <a:r>
              <a:rPr lang="ru-RU" dirty="0" err="1"/>
              <a:t>мәдениеттің</a:t>
            </a:r>
            <a:r>
              <a:rPr lang="ru-RU" dirty="0"/>
              <a:t> </a:t>
            </a:r>
            <a:r>
              <a:rPr lang="ru-RU" dirty="0" err="1"/>
              <a:t>асқақ</a:t>
            </a:r>
            <a:r>
              <a:rPr lang="ru-RU" dirty="0"/>
              <a:t> </a:t>
            </a:r>
            <a:r>
              <a:rPr lang="ru-RU" dirty="0" err="1"/>
              <a:t>үлгісі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күні</a:t>
            </a:r>
            <a:r>
              <a:rPr lang="ru-RU" dirty="0"/>
              <a:t> </a:t>
            </a:r>
            <a:r>
              <a:rPr lang="ru-RU" dirty="0" err="1"/>
              <a:t>бүгінге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мәнін</a:t>
            </a:r>
            <a:r>
              <a:rPr lang="ru-RU" dirty="0"/>
              <a:t> </a:t>
            </a:r>
            <a:r>
              <a:rPr lang="ru-RU" dirty="0" err="1"/>
              <a:t>жоймай</a:t>
            </a:r>
            <a:r>
              <a:rPr lang="ru-RU" dirty="0"/>
              <a:t> </a:t>
            </a:r>
            <a:r>
              <a:rPr lang="ru-RU" dirty="0" err="1"/>
              <a:t>отыр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Афина-Ника </a:t>
            </a:r>
            <a:r>
              <a:rPr lang="ru-RU" dirty="0" err="1"/>
              <a:t>храмындағы</a:t>
            </a:r>
            <a:r>
              <a:rPr lang="ru-RU" dirty="0"/>
              <a:t> </a:t>
            </a:r>
            <a:r>
              <a:rPr lang="ru-RU" dirty="0" err="1"/>
              <a:t>бейнесі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XVII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Грекияны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Афина-Ника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храмын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мәрмәр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тақталарын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бекініс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тек ел XIX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ғасырда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бұрынғы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Афины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акрополі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композициясында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Бибі-Афинаның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сәулетті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храмы — Парфенон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Перикл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храмның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сәулетшілігіне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Грекияның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сәулетшісі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Иктинді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көмекшілігіне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Калликратты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тағайындады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Ғимарат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б. э.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бұрынғы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447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438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тоғыз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созылған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Парфенон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аумағы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70\31 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қырық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колоннамен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қоршалған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периптер.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Иктин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сәулетін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иониялық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элементтерімен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байытты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әдеттегі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портиктің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ғимарат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қасбеттерінде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сегіз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сәулетті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портиктер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биіктігі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10,5 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колонналардың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храмдармен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салыстырғанда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анағұрлым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сымбаттырақ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көрінді;ақырында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Парфенонды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әсемдеуге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колонналардьщ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ғимарат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қабырғасын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басқұр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иониялық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фриз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пайдаланылды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Акропольдегі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храмдарды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сәулетшілер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жарасымды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сабақтастығын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көздеді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айбынды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айбарлы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нәзік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ионикамен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үйлестірілді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30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Парфенон </a:t>
            </a:r>
            <a:r>
              <a:rPr lang="ru-RU" dirty="0" err="1"/>
              <a:t>қаласы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438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 </a:t>
            </a:r>
            <a:r>
              <a:rPr lang="ru-RU" sz="1800" dirty="0" smtClean="0"/>
              <a:t>	</a:t>
            </a:r>
            <a:r>
              <a:rPr lang="ru-RU" sz="1800" dirty="0" err="1" smtClean="0"/>
              <a:t>Парфенонды</a:t>
            </a:r>
            <a:r>
              <a:rPr lang="ru-RU" sz="1800" dirty="0" smtClean="0"/>
              <a:t> </a:t>
            </a:r>
            <a:r>
              <a:rPr lang="ru-RU" sz="1800" dirty="0" err="1"/>
              <a:t>тұтас</a:t>
            </a:r>
            <a:r>
              <a:rPr lang="ru-RU" sz="1800" dirty="0"/>
              <a:t> </a:t>
            </a:r>
            <a:r>
              <a:rPr lang="ru-RU" sz="1800" dirty="0" err="1"/>
              <a:t>шолып</a:t>
            </a:r>
            <a:r>
              <a:rPr lang="ru-RU" sz="1800" dirty="0"/>
              <a:t> </a:t>
            </a:r>
            <a:r>
              <a:rPr lang="ru-RU" sz="1800" dirty="0" err="1"/>
              <a:t>қарай</a:t>
            </a:r>
            <a:r>
              <a:rPr lang="ru-RU" sz="1800" dirty="0"/>
              <a:t> </a:t>
            </a:r>
            <a:r>
              <a:rPr lang="ru-RU" sz="1800" dirty="0" err="1"/>
              <a:t>алатын</a:t>
            </a:r>
            <a:r>
              <a:rPr lang="ru-RU" sz="1800" dirty="0"/>
              <a:t> </a:t>
            </a:r>
            <a:r>
              <a:rPr lang="ru-RU" sz="1800" dirty="0" err="1"/>
              <a:t>бірден-бір</a:t>
            </a:r>
            <a:r>
              <a:rPr lang="ru-RU" sz="1800" dirty="0"/>
              <a:t> </a:t>
            </a:r>
            <a:r>
              <a:rPr lang="ru-RU" sz="1800" dirty="0" err="1"/>
              <a:t>нүкте</a:t>
            </a:r>
            <a:r>
              <a:rPr lang="ru-RU" sz="1800" dirty="0"/>
              <a:t>, оны </a:t>
            </a:r>
            <a:r>
              <a:rPr lang="ru-RU" sz="1800" dirty="0" err="1"/>
              <a:t>жасаушылардың</a:t>
            </a:r>
            <a:r>
              <a:rPr lang="ru-RU" sz="1800" dirty="0"/>
              <a:t> </a:t>
            </a:r>
            <a:r>
              <a:rPr lang="ru-RU" sz="1800" dirty="0" err="1"/>
              <a:t>есептегеніндей</a:t>
            </a:r>
            <a:r>
              <a:rPr lang="ru-RU" sz="1800" dirty="0"/>
              <a:t>, </a:t>
            </a:r>
            <a:r>
              <a:rPr lang="ru-RU" sz="1800" dirty="0" err="1"/>
              <a:t>солтүстік-батыс</a:t>
            </a:r>
            <a:r>
              <a:rPr lang="ru-RU" sz="1800" dirty="0"/>
              <a:t> </a:t>
            </a:r>
            <a:r>
              <a:rPr lang="ru-RU" sz="1800" dirty="0" err="1"/>
              <a:t>бұрышыңда</a:t>
            </a:r>
            <a:r>
              <a:rPr lang="ru-RU" sz="1800" dirty="0"/>
              <a:t>. Тап </a:t>
            </a:r>
            <a:r>
              <a:rPr lang="ru-RU" sz="1800" dirty="0" err="1"/>
              <a:t>сол</a:t>
            </a:r>
            <a:r>
              <a:rPr lang="ru-RU" sz="1800" dirty="0"/>
              <a:t> </a:t>
            </a:r>
            <a:r>
              <a:rPr lang="ru-RU" sz="1800" dirty="0" err="1"/>
              <a:t>жерден</a:t>
            </a:r>
            <a:r>
              <a:rPr lang="ru-RU" sz="1800" dirty="0"/>
              <a:t> </a:t>
            </a:r>
            <a:r>
              <a:rPr lang="ru-RU" sz="1800" dirty="0" err="1"/>
              <a:t>монументтік</a:t>
            </a:r>
            <a:r>
              <a:rPr lang="ru-RU" sz="1800" dirty="0"/>
              <a:t> храм </a:t>
            </a:r>
            <a:r>
              <a:rPr lang="ru-RU" sz="1800" dirty="0" err="1"/>
              <a:t>оңтүстіктің</a:t>
            </a:r>
            <a:r>
              <a:rPr lang="ru-RU" sz="1800" dirty="0"/>
              <a:t> </a:t>
            </a:r>
            <a:r>
              <a:rPr lang="ru-RU" sz="1800" dirty="0" err="1"/>
              <a:t>ашық</a:t>
            </a:r>
            <a:r>
              <a:rPr lang="ru-RU" sz="1800" dirty="0"/>
              <a:t> </a:t>
            </a:r>
            <a:r>
              <a:rPr lang="ru-RU" sz="1800" dirty="0" err="1"/>
              <a:t>көгілдір</a:t>
            </a:r>
            <a:r>
              <a:rPr lang="ru-RU" sz="1800" dirty="0"/>
              <a:t> </a:t>
            </a:r>
            <a:r>
              <a:rPr lang="ru-RU" sz="1800" dirty="0" err="1"/>
              <a:t>аспанында</a:t>
            </a:r>
            <a:r>
              <a:rPr lang="ru-RU" sz="1800" dirty="0"/>
              <a:t> </a:t>
            </a:r>
            <a:r>
              <a:rPr lang="ru-RU" sz="1800" dirty="0" err="1"/>
              <a:t>толық</a:t>
            </a:r>
            <a:r>
              <a:rPr lang="ru-RU" sz="1800" dirty="0"/>
              <a:t> </a:t>
            </a:r>
            <a:r>
              <a:rPr lang="ru-RU" sz="1800" dirty="0" err="1"/>
              <a:t>көрініп</a:t>
            </a:r>
            <a:r>
              <a:rPr lang="ru-RU" sz="1800" dirty="0"/>
              <a:t>, аса </a:t>
            </a:r>
            <a:r>
              <a:rPr lang="ru-RU" sz="1800" dirty="0" err="1"/>
              <a:t>айбынды</a:t>
            </a:r>
            <a:r>
              <a:rPr lang="ru-RU" sz="1800" dirty="0"/>
              <a:t> </a:t>
            </a:r>
            <a:r>
              <a:rPr lang="ru-RU" sz="1800" dirty="0" err="1"/>
              <a:t>әсер</a:t>
            </a:r>
            <a:r>
              <a:rPr lang="ru-RU" sz="1800" dirty="0"/>
              <a:t> </a:t>
            </a:r>
            <a:r>
              <a:rPr lang="ru-RU" sz="1800" dirty="0" err="1"/>
              <a:t>қалдырады</a:t>
            </a:r>
            <a:r>
              <a:rPr lang="ru-RU" sz="1800" dirty="0"/>
              <a:t>. </a:t>
            </a:r>
            <a:r>
              <a:rPr lang="ru-RU" sz="1800" dirty="0" err="1"/>
              <a:t>Оның</a:t>
            </a:r>
            <a:r>
              <a:rPr lang="ru-RU" sz="1800" dirty="0"/>
              <a:t> </a:t>
            </a:r>
            <a:r>
              <a:rPr lang="ru-RU" sz="1800" dirty="0" err="1"/>
              <a:t>күн</a:t>
            </a:r>
            <a:r>
              <a:rPr lang="ru-RU" sz="1800" dirty="0"/>
              <a:t> </a:t>
            </a:r>
            <a:r>
              <a:rPr lang="ru-RU" sz="1800" dirty="0" err="1"/>
              <a:t>нұрына</a:t>
            </a:r>
            <a:r>
              <a:rPr lang="ru-RU" sz="1800" dirty="0"/>
              <a:t> </a:t>
            </a:r>
            <a:r>
              <a:rPr lang="ru-RU" sz="1800" dirty="0" err="1"/>
              <a:t>малынған</a:t>
            </a:r>
            <a:r>
              <a:rPr lang="ru-RU" sz="1800" dirty="0"/>
              <a:t> </a:t>
            </a:r>
            <a:r>
              <a:rPr lang="ru-RU" sz="1800" dirty="0" err="1"/>
              <a:t>мәрмәр</a:t>
            </a:r>
            <a:r>
              <a:rPr lang="ru-RU" sz="1800" dirty="0"/>
              <a:t> </a:t>
            </a:r>
            <a:r>
              <a:rPr lang="ru-RU" sz="1800" dirty="0" err="1"/>
              <a:t>колонналарының</a:t>
            </a:r>
            <a:r>
              <a:rPr lang="ru-RU" sz="1800" dirty="0"/>
              <a:t> </a:t>
            </a:r>
            <a:r>
              <a:rPr lang="ru-RU" sz="1800" dirty="0" err="1"/>
              <a:t>реңі</a:t>
            </a:r>
            <a:r>
              <a:rPr lang="ru-RU" sz="1800" dirty="0"/>
              <a:t> алтын </a:t>
            </a:r>
            <a:r>
              <a:rPr lang="ru-RU" sz="1800" dirty="0" err="1"/>
              <a:t>күреңденіп</a:t>
            </a:r>
            <a:r>
              <a:rPr lang="ru-RU" sz="1800" dirty="0"/>
              <a:t> </a:t>
            </a:r>
            <a:r>
              <a:rPr lang="ru-RU" sz="1800" dirty="0" err="1"/>
              <a:t>жылы</a:t>
            </a:r>
            <a:r>
              <a:rPr lang="ru-RU" sz="1800" dirty="0"/>
              <a:t> </a:t>
            </a:r>
            <a:r>
              <a:rPr lang="ru-RU" sz="1800" dirty="0" err="1"/>
              <a:t>ұшырайды</a:t>
            </a:r>
            <a:r>
              <a:rPr lang="ru-RU" sz="1800" dirty="0"/>
              <a:t>, ал </a:t>
            </a:r>
            <a:r>
              <a:rPr lang="ru-RU" sz="1800" dirty="0" err="1"/>
              <a:t>күн</a:t>
            </a:r>
            <a:r>
              <a:rPr lang="ru-RU" sz="1800" dirty="0"/>
              <a:t> </a:t>
            </a:r>
            <a:r>
              <a:rPr lang="ru-RU" sz="1800" dirty="0" err="1"/>
              <a:t>батар</a:t>
            </a:r>
            <a:r>
              <a:rPr lang="ru-RU" sz="1800" dirty="0"/>
              <a:t> </a:t>
            </a:r>
            <a:r>
              <a:rPr lang="ru-RU" sz="1800" dirty="0" err="1"/>
              <a:t>алдында</a:t>
            </a:r>
            <a:r>
              <a:rPr lang="ru-RU" sz="1800" dirty="0"/>
              <a:t>, </a:t>
            </a:r>
            <a:r>
              <a:rPr lang="ru-RU" sz="1800" dirty="0" err="1"/>
              <a:t>күн</a:t>
            </a:r>
            <a:r>
              <a:rPr lang="ru-RU" sz="1800" dirty="0"/>
              <a:t> </a:t>
            </a:r>
            <a:r>
              <a:rPr lang="ru-RU" sz="1800" dirty="0" err="1"/>
              <a:t>көзін</a:t>
            </a:r>
            <a:r>
              <a:rPr lang="ru-RU" sz="1800" dirty="0"/>
              <a:t> </a:t>
            </a:r>
            <a:r>
              <a:rPr lang="ru-RU" sz="1800" dirty="0" err="1"/>
              <a:t>көгілдір</a:t>
            </a:r>
            <a:r>
              <a:rPr lang="ru-RU" sz="1800" dirty="0"/>
              <a:t> </a:t>
            </a:r>
            <a:r>
              <a:rPr lang="ru-RU" sz="1800" dirty="0" err="1"/>
              <a:t>мұнар</a:t>
            </a:r>
            <a:r>
              <a:rPr lang="ru-RU" sz="1800" dirty="0"/>
              <a:t> </a:t>
            </a:r>
            <a:r>
              <a:rPr lang="ru-RU" sz="1800" dirty="0" err="1"/>
              <a:t>басқан</a:t>
            </a:r>
            <a:r>
              <a:rPr lang="ru-RU" sz="1800" dirty="0"/>
              <a:t> </a:t>
            </a:r>
            <a:r>
              <a:rPr lang="ru-RU" sz="1800" dirty="0" err="1"/>
              <a:t>сәтте</a:t>
            </a:r>
            <a:r>
              <a:rPr lang="ru-RU" sz="1800" dirty="0"/>
              <a:t> </a:t>
            </a:r>
            <a:r>
              <a:rPr lang="ru-RU" sz="1800" dirty="0" err="1"/>
              <a:t>мәрмәрға</a:t>
            </a:r>
            <a:r>
              <a:rPr lang="ru-RU" sz="1800" dirty="0"/>
              <a:t> </a:t>
            </a:r>
            <a:r>
              <a:rPr lang="ru-RU" sz="1800" dirty="0" err="1"/>
              <a:t>сұрғылт</a:t>
            </a:r>
            <a:r>
              <a:rPr lang="ru-RU" sz="1800" dirty="0"/>
              <a:t> </a:t>
            </a:r>
            <a:r>
              <a:rPr lang="ru-RU" sz="1800" dirty="0" err="1"/>
              <a:t>көкшіл</a:t>
            </a:r>
            <a:r>
              <a:rPr lang="ru-RU" sz="1800" dirty="0"/>
              <a:t> </a:t>
            </a:r>
            <a:r>
              <a:rPr lang="ru-RU" sz="1800" dirty="0" err="1"/>
              <a:t>көлеңке</a:t>
            </a:r>
            <a:r>
              <a:rPr lang="ru-RU" sz="1800" dirty="0"/>
              <a:t> </a:t>
            </a:r>
            <a:r>
              <a:rPr lang="ru-RU" sz="1800" dirty="0" err="1"/>
              <a:t>түседі</a:t>
            </a:r>
            <a:r>
              <a:rPr lang="ru-RU" sz="1800" dirty="0"/>
              <a:t>. </a:t>
            </a:r>
            <a:r>
              <a:rPr lang="ru-RU" sz="1800" dirty="0" err="1"/>
              <a:t>Храмның</a:t>
            </a:r>
            <a:r>
              <a:rPr lang="ru-RU" sz="1800" dirty="0"/>
              <a:t> </a:t>
            </a:r>
            <a:r>
              <a:rPr lang="ru-RU" sz="1800" dirty="0" err="1"/>
              <a:t>кемел</a:t>
            </a:r>
            <a:r>
              <a:rPr lang="ru-RU" sz="1800" dirty="0"/>
              <a:t> </a:t>
            </a:r>
            <a:r>
              <a:rPr lang="ru-RU" sz="1800" dirty="0" err="1"/>
              <a:t>пропорциясы</a:t>
            </a:r>
            <a:r>
              <a:rPr lang="ru-RU" sz="1800" dirty="0"/>
              <a:t>, </a:t>
            </a:r>
            <a:r>
              <a:rPr lang="ru-RU" sz="1800" dirty="0" err="1"/>
              <a:t>барша</a:t>
            </a:r>
            <a:r>
              <a:rPr lang="ru-RU" sz="1800" dirty="0"/>
              <a:t> </a:t>
            </a:r>
            <a:r>
              <a:rPr lang="ru-RU" sz="1800" dirty="0" err="1"/>
              <a:t>бөліктерінің</a:t>
            </a:r>
            <a:r>
              <a:rPr lang="ru-RU" sz="1800" dirty="0"/>
              <a:t> </a:t>
            </a:r>
            <a:r>
              <a:rPr lang="ru-RU" sz="1800" dirty="0" err="1"/>
              <a:t>керемет</a:t>
            </a:r>
            <a:r>
              <a:rPr lang="ru-RU" sz="1800" dirty="0"/>
              <a:t> </a:t>
            </a:r>
            <a:r>
              <a:rPr lang="ru-RU" sz="1800" dirty="0" err="1"/>
              <a:t>келісімі</a:t>
            </a:r>
            <a:r>
              <a:rPr lang="ru-RU" sz="1800" dirty="0"/>
              <a:t> мен </a:t>
            </a:r>
            <a:r>
              <a:rPr lang="ru-RU" sz="1800" dirty="0" err="1"/>
              <a:t>ғимарат</a:t>
            </a:r>
            <a:r>
              <a:rPr lang="ru-RU" sz="1800" dirty="0"/>
              <a:t> </a:t>
            </a:r>
            <a:r>
              <a:rPr lang="ru-RU" sz="1800" dirty="0" err="1"/>
              <a:t>аумағының</a:t>
            </a:r>
            <a:r>
              <a:rPr lang="ru-RU" sz="1800" dirty="0"/>
              <a:t> Акрополь </a:t>
            </a:r>
            <a:r>
              <a:rPr lang="ru-RU" sz="1800" dirty="0" err="1"/>
              <a:t>шоқысы</a:t>
            </a:r>
            <a:r>
              <a:rPr lang="ru-RU" sz="1800" dirty="0"/>
              <a:t> </a:t>
            </a:r>
            <a:r>
              <a:rPr lang="ru-RU" sz="1800" dirty="0" err="1"/>
              <a:t>тұрғысынан</a:t>
            </a:r>
            <a:r>
              <a:rPr lang="ru-RU" sz="1800" dirty="0"/>
              <a:t> </a:t>
            </a:r>
            <a:r>
              <a:rPr lang="ru-RU" sz="1800" dirty="0" err="1"/>
              <a:t>дәл</a:t>
            </a:r>
            <a:r>
              <a:rPr lang="ru-RU" sz="1800" dirty="0"/>
              <a:t> </a:t>
            </a:r>
            <a:r>
              <a:rPr lang="ru-RU" sz="1800" dirty="0" err="1"/>
              <a:t>есептелуі</a:t>
            </a:r>
            <a:r>
              <a:rPr lang="ru-RU" sz="1800" dirty="0"/>
              <a:t> оны грек </a:t>
            </a:r>
            <a:r>
              <a:rPr lang="ru-RU" sz="1800" dirty="0" err="1"/>
              <a:t>сәулет</a:t>
            </a:r>
            <a:r>
              <a:rPr lang="ru-RU" sz="1800" dirty="0"/>
              <a:t> </a:t>
            </a:r>
            <a:r>
              <a:rPr lang="ru-RU" sz="1800" dirty="0" err="1"/>
              <a:t>өнерінің</a:t>
            </a:r>
            <a:r>
              <a:rPr lang="ru-RU" sz="1800" dirty="0"/>
              <a:t> </a:t>
            </a:r>
            <a:r>
              <a:rPr lang="ru-RU" sz="1800" dirty="0" err="1"/>
              <a:t>үздік</a:t>
            </a:r>
            <a:r>
              <a:rPr lang="ru-RU" sz="1800" dirty="0"/>
              <a:t> </a:t>
            </a:r>
            <a:r>
              <a:rPr lang="ru-RU" sz="1800" dirty="0" err="1"/>
              <a:t>үлгісіне</a:t>
            </a:r>
            <a:r>
              <a:rPr lang="ru-RU" sz="1800" dirty="0"/>
              <a:t> </a:t>
            </a:r>
            <a:r>
              <a:rPr lang="ru-RU" sz="1800" dirty="0" err="1"/>
              <a:t>айналдырады</a:t>
            </a:r>
            <a:r>
              <a:rPr lang="ru-RU" sz="1800" dirty="0"/>
              <a:t>. </a:t>
            </a:r>
            <a:r>
              <a:rPr lang="ru-RU" sz="1800" dirty="0" err="1"/>
              <a:t>Храмды</a:t>
            </a:r>
            <a:r>
              <a:rPr lang="ru-RU" sz="1800" dirty="0"/>
              <a:t> </a:t>
            </a:r>
            <a:r>
              <a:rPr lang="ru-RU" sz="1800" dirty="0" err="1"/>
              <a:t>шола</a:t>
            </a:r>
            <a:r>
              <a:rPr lang="ru-RU" sz="1800" dirty="0"/>
              <a:t> </a:t>
            </a:r>
            <a:r>
              <a:rPr lang="ru-RU" sz="1800" dirty="0" err="1"/>
              <a:t>қараған</a:t>
            </a:r>
            <a:r>
              <a:rPr lang="ru-RU" sz="1800" dirty="0"/>
              <a:t> </a:t>
            </a:r>
            <a:r>
              <a:rPr lang="ru-RU" sz="1800" dirty="0" err="1"/>
              <a:t>көрерменнің</a:t>
            </a:r>
            <a:r>
              <a:rPr lang="ru-RU" sz="1800" dirty="0"/>
              <a:t> </a:t>
            </a:r>
            <a:r>
              <a:rPr lang="ru-RU" sz="1800" dirty="0" err="1"/>
              <a:t>көңілінде</a:t>
            </a:r>
            <a:r>
              <a:rPr lang="ru-RU" sz="1800" dirty="0"/>
              <a:t> </a:t>
            </a:r>
            <a:r>
              <a:rPr lang="ru-RU" sz="1800" dirty="0" err="1"/>
              <a:t>таңғажайып</a:t>
            </a:r>
            <a:r>
              <a:rPr lang="ru-RU" sz="1800" dirty="0"/>
              <a:t> </a:t>
            </a:r>
            <a:r>
              <a:rPr lang="ru-RU" sz="1800" dirty="0" err="1"/>
              <a:t>әсер</a:t>
            </a:r>
            <a:r>
              <a:rPr lang="ru-RU" sz="1800" dirty="0"/>
              <a:t> </a:t>
            </a:r>
            <a:r>
              <a:rPr lang="ru-RU" sz="1800" dirty="0" err="1"/>
              <a:t>қалады</a:t>
            </a:r>
            <a:r>
              <a:rPr lang="ru-RU" sz="1800" dirty="0"/>
              <a:t>. </a:t>
            </a:r>
            <a:r>
              <a:rPr lang="ru-RU" sz="1800" dirty="0" err="1"/>
              <a:t>Парфенонның</a:t>
            </a:r>
            <a:r>
              <a:rPr lang="ru-RU" sz="1800" dirty="0"/>
              <a:t> </a:t>
            </a:r>
            <a:r>
              <a:rPr lang="ru-RU" sz="1800" dirty="0" err="1"/>
              <a:t>мінсіз</a:t>
            </a:r>
            <a:r>
              <a:rPr lang="ru-RU" sz="1800" dirty="0"/>
              <a:t> </a:t>
            </a:r>
            <a:r>
              <a:rPr lang="ru-RU" sz="1800" dirty="0" err="1"/>
              <a:t>сұлулық</a:t>
            </a:r>
            <a:r>
              <a:rPr lang="ru-RU" sz="1800" dirty="0"/>
              <a:t> </a:t>
            </a:r>
            <a:r>
              <a:rPr lang="ru-RU" sz="1800" dirty="0" err="1"/>
              <a:t>әсері</a:t>
            </a:r>
            <a:r>
              <a:rPr lang="ru-RU" sz="1800" dirty="0"/>
              <a:t> </a:t>
            </a:r>
            <a:r>
              <a:rPr lang="ru-RU" sz="1800" dirty="0" err="1"/>
              <a:t>храмның</a:t>
            </a:r>
            <a:r>
              <a:rPr lang="ru-RU" sz="1800" dirty="0"/>
              <a:t> </a:t>
            </a:r>
            <a:r>
              <a:rPr lang="ru-RU" sz="1800" dirty="0" err="1"/>
              <a:t>бүкіл</a:t>
            </a:r>
            <a:r>
              <a:rPr lang="ru-RU" sz="1800" dirty="0"/>
              <a:t> </a:t>
            </a:r>
            <a:r>
              <a:rPr lang="ru-RU" sz="1800" dirty="0" err="1"/>
              <a:t>болмысынан</a:t>
            </a:r>
            <a:r>
              <a:rPr lang="ru-RU" sz="1800" dirty="0"/>
              <a:t> </a:t>
            </a:r>
            <a:r>
              <a:rPr lang="ru-RU" sz="1800" dirty="0" err="1"/>
              <a:t>алау</a:t>
            </a:r>
            <a:r>
              <a:rPr lang="ru-RU" sz="1800" dirty="0"/>
              <a:t> </a:t>
            </a:r>
            <a:r>
              <a:rPr lang="ru-RU" sz="1800" dirty="0" err="1"/>
              <a:t>атып</a:t>
            </a:r>
            <a:r>
              <a:rPr lang="ru-RU" sz="1800" dirty="0"/>
              <a:t> </a:t>
            </a:r>
            <a:r>
              <a:rPr lang="ru-RU" sz="1800" dirty="0" err="1"/>
              <a:t>тұрған</a:t>
            </a:r>
            <a:r>
              <a:rPr lang="ru-RU" sz="1800" dirty="0"/>
              <a:t> </a:t>
            </a:r>
            <a:r>
              <a:rPr lang="ru-RU" sz="1800" dirty="0" err="1"/>
              <a:t>белгілі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шама</a:t>
            </a:r>
            <a:r>
              <a:rPr lang="ru-RU" sz="1800" dirty="0"/>
              <a:t> мен </a:t>
            </a:r>
            <a:r>
              <a:rPr lang="ru-RU" sz="1800" dirty="0" err="1"/>
              <a:t>жарасымдылықты</a:t>
            </a:r>
            <a:r>
              <a:rPr lang="ru-RU" sz="1800" dirty="0"/>
              <a:t> </a:t>
            </a:r>
            <a:r>
              <a:rPr lang="ru-RU" sz="1800" dirty="0" err="1"/>
              <a:t>айқын</a:t>
            </a:r>
            <a:r>
              <a:rPr lang="ru-RU" sz="1800" dirty="0"/>
              <a:t> </a:t>
            </a:r>
            <a:r>
              <a:rPr lang="ru-RU" sz="1800" dirty="0" err="1"/>
              <a:t>сезінуден</a:t>
            </a:r>
            <a:r>
              <a:rPr lang="ru-RU" sz="1800" dirty="0"/>
              <a:t> </a:t>
            </a:r>
            <a:r>
              <a:rPr lang="ru-RU" sz="1800" dirty="0" err="1"/>
              <a:t>туады</a:t>
            </a:r>
            <a:r>
              <a:rPr lang="ru-RU" sz="1800" dirty="0"/>
              <a:t>. </a:t>
            </a:r>
            <a:r>
              <a:rPr lang="ru-RU" sz="1800" dirty="0" err="1"/>
              <a:t>Барлық</a:t>
            </a:r>
            <a:r>
              <a:rPr lang="ru-RU" sz="1800" dirty="0"/>
              <a:t> </a:t>
            </a:r>
            <a:r>
              <a:rPr lang="ru-RU" sz="1800" dirty="0" err="1"/>
              <a:t>желілер</a:t>
            </a:r>
            <a:r>
              <a:rPr lang="ru-RU" sz="1800" dirty="0"/>
              <a:t> де </a:t>
            </a:r>
            <a:r>
              <a:rPr lang="ru-RU" sz="1800" dirty="0" err="1"/>
              <a:t>көзге</a:t>
            </a:r>
            <a:r>
              <a:rPr lang="ru-RU" sz="1800" dirty="0"/>
              <a:t> </a:t>
            </a:r>
            <a:r>
              <a:rPr lang="ru-RU" sz="1800" dirty="0" err="1"/>
              <a:t>қалтқысыз</a:t>
            </a:r>
            <a:r>
              <a:rPr lang="ru-RU" sz="1800" dirty="0"/>
              <a:t> </a:t>
            </a:r>
            <a:r>
              <a:rPr lang="ru-RU" sz="1800" dirty="0" err="1"/>
              <a:t>дұрыс</a:t>
            </a:r>
            <a:r>
              <a:rPr lang="ru-RU" sz="1800" dirty="0"/>
              <a:t> </a:t>
            </a:r>
            <a:r>
              <a:rPr lang="ru-RU" sz="1800" dirty="0" err="1"/>
              <a:t>тартылғандай</a:t>
            </a:r>
            <a:r>
              <a:rPr lang="ru-RU" sz="1800" dirty="0"/>
              <a:t> </a:t>
            </a:r>
            <a:r>
              <a:rPr lang="ru-RU" sz="1800" dirty="0" err="1"/>
              <a:t>көрінеді</a:t>
            </a:r>
            <a:r>
              <a:rPr lang="ru-RU" sz="1800" dirty="0"/>
              <a:t>. </a:t>
            </a:r>
            <a:r>
              <a:rPr lang="ru-RU" sz="1800" dirty="0" err="1"/>
              <a:t>Шынында</a:t>
            </a:r>
            <a:r>
              <a:rPr lang="ru-RU" sz="1800" dirty="0"/>
              <a:t> да, </a:t>
            </a:r>
            <a:r>
              <a:rPr lang="ru-RU" sz="1800" dirty="0" err="1"/>
              <a:t>Парфенонды</a:t>
            </a:r>
            <a:r>
              <a:rPr lang="ru-RU" sz="1800" dirty="0"/>
              <a:t> </a:t>
            </a:r>
            <a:r>
              <a:rPr lang="ru-RU" sz="1800" dirty="0" err="1"/>
              <a:t>салуда</a:t>
            </a:r>
            <a:r>
              <a:rPr lang="ru-RU" sz="1800" dirty="0"/>
              <a:t> </a:t>
            </a:r>
            <a:r>
              <a:rPr lang="ru-RU" sz="1800" dirty="0" err="1"/>
              <a:t>адам</a:t>
            </a:r>
            <a:r>
              <a:rPr lang="ru-RU" sz="1800" dirty="0"/>
              <a:t> </a:t>
            </a:r>
            <a:r>
              <a:rPr lang="ru-RU" sz="1800" dirty="0" err="1"/>
              <a:t>жанарының</a:t>
            </a:r>
            <a:r>
              <a:rPr lang="ru-RU" sz="1800" dirty="0"/>
              <a:t> </a:t>
            </a:r>
            <a:r>
              <a:rPr lang="ru-RU" sz="1800" dirty="0" err="1"/>
              <a:t>көру</a:t>
            </a:r>
            <a:r>
              <a:rPr lang="ru-RU" sz="1800" dirty="0"/>
              <a:t> </a:t>
            </a:r>
            <a:r>
              <a:rPr lang="ru-RU" sz="1800" dirty="0" err="1"/>
              <a:t>ерекшеліктері</a:t>
            </a:r>
            <a:r>
              <a:rPr lang="ru-RU" sz="1800" dirty="0"/>
              <a:t> </a:t>
            </a:r>
            <a:r>
              <a:rPr lang="ru-RU" sz="1800" dirty="0" err="1"/>
              <a:t>ескерілген</a:t>
            </a:r>
            <a:r>
              <a:rPr lang="ru-RU" sz="1800" dirty="0"/>
              <a:t>. </a:t>
            </a:r>
            <a:r>
              <a:rPr lang="ru-RU" sz="1800" dirty="0" err="1"/>
              <a:t>Ғимаратты</a:t>
            </a:r>
            <a:r>
              <a:rPr lang="ru-RU" sz="1800" dirty="0"/>
              <a:t> </a:t>
            </a:r>
            <a:r>
              <a:rPr lang="ru-RU" sz="1800" dirty="0" err="1"/>
              <a:t>көтеріп</a:t>
            </a:r>
            <a:r>
              <a:rPr lang="ru-RU" sz="1800" dirty="0"/>
              <a:t> </a:t>
            </a:r>
            <a:r>
              <a:rPr lang="ru-RU" sz="1800" dirty="0" err="1"/>
              <a:t>тұрған</a:t>
            </a:r>
            <a:r>
              <a:rPr lang="ru-RU" sz="1800" dirty="0"/>
              <a:t> </a:t>
            </a:r>
            <a:r>
              <a:rPr lang="ru-RU" sz="1800" dirty="0" err="1"/>
              <a:t>түп</a:t>
            </a:r>
            <a:r>
              <a:rPr lang="ru-RU" sz="1800" dirty="0"/>
              <a:t>- </a:t>
            </a:r>
            <a:r>
              <a:rPr lang="ru-RU" sz="1800" dirty="0" err="1"/>
              <a:t>түзу</a:t>
            </a:r>
            <a:r>
              <a:rPr lang="ru-RU" sz="1800" dirty="0"/>
              <a:t> стилобат </a:t>
            </a:r>
            <a:r>
              <a:rPr lang="ru-RU" sz="1800" dirty="0" err="1"/>
              <a:t>арқалық</a:t>
            </a:r>
            <a:r>
              <a:rPr lang="ru-RU" sz="1800" dirty="0"/>
              <a:t> </a:t>
            </a:r>
            <a:r>
              <a:rPr lang="ru-RU" sz="1800" dirty="0" err="1"/>
              <a:t>арысы</a:t>
            </a:r>
            <a:r>
              <a:rPr lang="ru-RU" sz="1800" dirty="0"/>
              <a:t> </a:t>
            </a:r>
            <a:r>
              <a:rPr lang="ru-RU" sz="1800" dirty="0" err="1"/>
              <a:t>сияқты</a:t>
            </a:r>
            <a:r>
              <a:rPr lang="ru-RU" sz="1800" dirty="0"/>
              <a:t>, </a:t>
            </a:r>
            <a:r>
              <a:rPr lang="ru-RU" sz="1800" dirty="0" err="1"/>
              <a:t>шындығында</a:t>
            </a:r>
            <a:r>
              <a:rPr lang="ru-RU" sz="1800" dirty="0"/>
              <a:t>, </a:t>
            </a:r>
            <a:r>
              <a:rPr lang="ru-RU" sz="1800" dirty="0" err="1"/>
              <a:t>белгілі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шамада</a:t>
            </a:r>
            <a:r>
              <a:rPr lang="ru-RU" sz="1800" dirty="0"/>
              <a:t> </a:t>
            </a:r>
            <a:r>
              <a:rPr lang="ru-RU" sz="1800" dirty="0" err="1"/>
              <a:t>ғана</a:t>
            </a:r>
            <a:r>
              <a:rPr lang="ru-RU" sz="1800" dirty="0"/>
              <a:t> </a:t>
            </a:r>
            <a:r>
              <a:rPr lang="ru-RU" sz="1800" dirty="0" err="1"/>
              <a:t>сәл-пәл</a:t>
            </a:r>
            <a:r>
              <a:rPr lang="ru-RU" sz="1800" dirty="0"/>
              <a:t> </a:t>
            </a:r>
            <a:r>
              <a:rPr lang="ru-RU" sz="1800" dirty="0" err="1"/>
              <a:t>дөңестеу</a:t>
            </a:r>
            <a:r>
              <a:rPr lang="ru-RU" sz="1800" dirty="0"/>
              <a:t>, </a:t>
            </a:r>
            <a:r>
              <a:rPr lang="ru-RU" sz="1800" dirty="0" err="1"/>
              <a:t>өйткені</a:t>
            </a:r>
            <a:r>
              <a:rPr lang="ru-RU" sz="1800" dirty="0"/>
              <a:t> </a:t>
            </a:r>
            <a:r>
              <a:rPr lang="ru-RU" sz="1800" dirty="0" err="1"/>
              <a:t>өте</a:t>
            </a:r>
            <a:r>
              <a:rPr lang="ru-RU" sz="1800" dirty="0"/>
              <a:t> </a:t>
            </a:r>
            <a:r>
              <a:rPr lang="ru-RU" sz="1800" dirty="0" err="1"/>
              <a:t>мінсіз</a:t>
            </a:r>
            <a:r>
              <a:rPr lang="ru-RU" sz="1800" dirty="0"/>
              <a:t> </a:t>
            </a:r>
            <a:r>
              <a:rPr lang="ru-RU" sz="1800" dirty="0" err="1"/>
              <a:t>тартылған</a:t>
            </a:r>
            <a:r>
              <a:rPr lang="ru-RU" sz="1800" dirty="0"/>
              <a:t> </a:t>
            </a:r>
            <a:r>
              <a:rPr lang="ru-RU" sz="1800" dirty="0" err="1"/>
              <a:t>түзу</a:t>
            </a:r>
            <a:r>
              <a:rPr lang="ru-RU" sz="1800" dirty="0"/>
              <a:t> </a:t>
            </a:r>
            <a:r>
              <a:rPr lang="ru-RU" sz="1800" dirty="0" err="1"/>
              <a:t>сызықтың</a:t>
            </a:r>
            <a:r>
              <a:rPr lang="ru-RU" sz="1800" dirty="0"/>
              <a:t> </a:t>
            </a:r>
            <a:r>
              <a:rPr lang="ru-RU" sz="1800" dirty="0" err="1"/>
              <a:t>өзі</a:t>
            </a:r>
            <a:r>
              <a:rPr lang="ru-RU" sz="1800" dirty="0"/>
              <a:t> </a:t>
            </a:r>
            <a:r>
              <a:rPr lang="ru-RU" sz="1800" dirty="0" err="1"/>
              <a:t>бізге</a:t>
            </a:r>
            <a:r>
              <a:rPr lang="ru-RU" sz="1800" dirty="0"/>
              <a:t> </a:t>
            </a:r>
            <a:r>
              <a:rPr lang="ru-RU" sz="1800" dirty="0" err="1"/>
              <a:t>қашықтан</a:t>
            </a:r>
            <a:r>
              <a:rPr lang="ru-RU" sz="1800" dirty="0"/>
              <a:t> </a:t>
            </a:r>
            <a:r>
              <a:rPr lang="ru-RU" sz="1800" dirty="0" err="1"/>
              <a:t>қарағанда</a:t>
            </a:r>
            <a:r>
              <a:rPr lang="ru-RU" sz="1800" dirty="0"/>
              <a:t> </a:t>
            </a:r>
            <a:r>
              <a:rPr lang="ru-RU" sz="1800" dirty="0" err="1"/>
              <a:t>аздыкем</a:t>
            </a:r>
            <a:r>
              <a:rPr lang="ru-RU" sz="1800" dirty="0"/>
              <a:t> </a:t>
            </a:r>
            <a:r>
              <a:rPr lang="ru-RU" sz="1800" dirty="0" err="1"/>
              <a:t>қисықтау</a:t>
            </a:r>
            <a:r>
              <a:rPr lang="ru-RU" sz="1800" dirty="0"/>
              <a:t> </a:t>
            </a:r>
            <a:r>
              <a:rPr lang="ru-RU" sz="1800" dirty="0" err="1"/>
              <a:t>көрінер</a:t>
            </a:r>
            <a:r>
              <a:rPr lang="ru-RU" sz="1800" dirty="0"/>
              <a:t> </a:t>
            </a:r>
            <a:r>
              <a:rPr lang="ru-RU" sz="1800" dirty="0" err="1"/>
              <a:t>еді</a:t>
            </a:r>
            <a:r>
              <a:rPr lang="ru-RU" sz="1800" dirty="0"/>
              <a:t>. </a:t>
            </a:r>
            <a:r>
              <a:rPr lang="ru-RU" sz="1800" dirty="0" err="1"/>
              <a:t>Осыдан</a:t>
            </a:r>
            <a:r>
              <a:rPr lang="ru-RU" sz="1800" dirty="0"/>
              <a:t> </a:t>
            </a:r>
            <a:r>
              <a:rPr lang="ru-RU" sz="1800" dirty="0" err="1"/>
              <a:t>құтылу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құрылысшылар</a:t>
            </a:r>
            <a:r>
              <a:rPr lang="ru-RU" sz="1800" dirty="0"/>
              <a:t> стилобат пен </a:t>
            </a:r>
            <a:r>
              <a:rPr lang="ru-RU" sz="1800" dirty="0" err="1"/>
              <a:t>оған</a:t>
            </a:r>
            <a:r>
              <a:rPr lang="ru-RU" sz="1800" dirty="0"/>
              <a:t> </a:t>
            </a:r>
            <a:r>
              <a:rPr lang="ru-RU" sz="1800" dirty="0" err="1"/>
              <a:t>алып</a:t>
            </a:r>
            <a:r>
              <a:rPr lang="ru-RU" sz="1800" dirty="0"/>
              <a:t> </a:t>
            </a:r>
            <a:r>
              <a:rPr lang="ru-RU" sz="1800" dirty="0" err="1"/>
              <a:t>баратын</a:t>
            </a:r>
            <a:r>
              <a:rPr lang="ru-RU" sz="1800" dirty="0"/>
              <a:t> </a:t>
            </a:r>
            <a:r>
              <a:rPr lang="ru-RU" sz="1800" dirty="0" err="1"/>
              <a:t>ортадағы</a:t>
            </a:r>
            <a:r>
              <a:rPr lang="ru-RU" sz="1800" dirty="0"/>
              <a:t> </a:t>
            </a:r>
            <a:r>
              <a:rPr lang="ru-RU" sz="1800" dirty="0" err="1"/>
              <a:t>басқыштарды</a:t>
            </a:r>
            <a:r>
              <a:rPr lang="ru-RU" sz="1800" dirty="0"/>
              <a:t> </a:t>
            </a:r>
            <a:r>
              <a:rPr lang="ru-RU" sz="1800" dirty="0" err="1"/>
              <a:t>шет</a:t>
            </a:r>
            <a:r>
              <a:rPr lang="ru-RU" sz="1800" dirty="0"/>
              <a:t> </a:t>
            </a:r>
            <a:r>
              <a:rPr lang="ru-RU" sz="1800" dirty="0" err="1"/>
              <a:t>жақтарынан</a:t>
            </a:r>
            <a:r>
              <a:rPr lang="ru-RU" sz="1800" dirty="0"/>
              <a:t> </a:t>
            </a:r>
            <a:r>
              <a:rPr lang="ru-RU" sz="1800" dirty="0" err="1"/>
              <a:t>гөрі</a:t>
            </a:r>
            <a:r>
              <a:rPr lang="ru-RU" sz="1800" dirty="0"/>
              <a:t> 10 см </a:t>
            </a:r>
            <a:r>
              <a:rPr lang="ru-RU" sz="1800" dirty="0" err="1"/>
              <a:t>биікке</a:t>
            </a:r>
            <a:r>
              <a:rPr lang="ru-RU" sz="1800" dirty="0"/>
              <a:t> </a:t>
            </a:r>
            <a:r>
              <a:rPr lang="ru-RU" sz="1800" dirty="0" err="1"/>
              <a:t>орнатқан</a:t>
            </a:r>
            <a:r>
              <a:rPr lang="ru-RU" sz="1800" dirty="0"/>
              <a:t>. </a:t>
            </a:r>
            <a:r>
              <a:rPr lang="ru-RU" sz="1800" dirty="0" err="1"/>
              <a:t>Харфенонның</a:t>
            </a:r>
            <a:r>
              <a:rPr lang="ru-RU" sz="1800" dirty="0"/>
              <a:t> </a:t>
            </a:r>
            <a:r>
              <a:rPr lang="ru-RU" sz="1800" dirty="0" err="1"/>
              <a:t>бұрыштағы</a:t>
            </a:r>
            <a:r>
              <a:rPr lang="ru-RU" sz="1800" dirty="0"/>
              <a:t> </a:t>
            </a:r>
            <a:r>
              <a:rPr lang="ru-RU" sz="1800" dirty="0" err="1"/>
              <a:t>колоңналары</a:t>
            </a:r>
            <a:r>
              <a:rPr lang="ru-RU" sz="1800" dirty="0"/>
              <a:t> </a:t>
            </a:r>
            <a:r>
              <a:rPr lang="ru-RU" sz="1800" dirty="0" err="1"/>
              <a:t>мейлінше</a:t>
            </a:r>
            <a:r>
              <a:rPr lang="ru-RU" sz="1800" dirty="0"/>
              <a:t> </a:t>
            </a:r>
            <a:r>
              <a:rPr lang="ru-RU" sz="1800" dirty="0" err="1"/>
              <a:t>қомақты</a:t>
            </a:r>
            <a:r>
              <a:rPr lang="ru-RU" sz="1800" dirty="0"/>
              <a:t> </a:t>
            </a:r>
            <a:r>
              <a:rPr lang="ru-RU" sz="1800" dirty="0" err="1"/>
              <a:t>әрі</a:t>
            </a:r>
            <a:r>
              <a:rPr lang="ru-RU" sz="1800" dirty="0"/>
              <a:t> </a:t>
            </a:r>
            <a:r>
              <a:rPr lang="ru-RU" sz="1800" dirty="0" err="1"/>
              <a:t>көрші</a:t>
            </a:r>
            <a:r>
              <a:rPr lang="ru-RU" sz="1800" dirty="0"/>
              <a:t> </a:t>
            </a:r>
            <a:r>
              <a:rPr lang="ru-RU" sz="1800" dirty="0" err="1"/>
              <a:t>колонналарға</a:t>
            </a:r>
            <a:r>
              <a:rPr lang="ru-RU" sz="1800" dirty="0"/>
              <a:t> </a:t>
            </a:r>
            <a:r>
              <a:rPr lang="ru-RU" sz="1800" dirty="0" err="1"/>
              <a:t>жанай</a:t>
            </a:r>
            <a:r>
              <a:rPr lang="ru-RU" sz="1800" dirty="0"/>
              <a:t> </a:t>
            </a:r>
            <a:r>
              <a:rPr lang="ru-RU" sz="1800" dirty="0" err="1"/>
              <a:t>салынған</a:t>
            </a:r>
            <a:r>
              <a:rPr lang="ru-RU" sz="1800" dirty="0"/>
              <a:t>, </a:t>
            </a:r>
            <a:r>
              <a:rPr lang="ru-RU" sz="1800" dirty="0" err="1"/>
              <a:t>әйтпесе</a:t>
            </a:r>
            <a:r>
              <a:rPr lang="ru-RU" sz="1800" dirty="0"/>
              <a:t> </a:t>
            </a:r>
            <a:r>
              <a:rPr lang="ru-RU" sz="1800" dirty="0" err="1"/>
              <a:t>жарық</a:t>
            </a:r>
            <a:r>
              <a:rPr lang="ru-RU" sz="1800" dirty="0"/>
              <a:t> </a:t>
            </a:r>
            <a:r>
              <a:rPr lang="ru-RU" sz="1800" dirty="0" err="1"/>
              <a:t>түскенде</a:t>
            </a:r>
            <a:r>
              <a:rPr lang="ru-RU" sz="1800" dirty="0"/>
              <a:t> </a:t>
            </a:r>
            <a:r>
              <a:rPr lang="ru-RU" sz="1800" dirty="0" err="1"/>
              <a:t>олар</a:t>
            </a:r>
            <a:r>
              <a:rPr lang="ru-RU" sz="1800" dirty="0"/>
              <a:t> </a:t>
            </a:r>
            <a:r>
              <a:rPr lang="ru-RU" sz="1800" dirty="0" err="1"/>
              <a:t>өте</a:t>
            </a:r>
            <a:r>
              <a:rPr lang="ru-RU" sz="1800" dirty="0"/>
              <a:t> </a:t>
            </a:r>
            <a:r>
              <a:rPr lang="ru-RU" sz="1800" dirty="0" err="1"/>
              <a:t>жіңішке</a:t>
            </a:r>
            <a:r>
              <a:rPr lang="ru-RU" sz="1800" dirty="0"/>
              <a:t> </a:t>
            </a:r>
            <a:r>
              <a:rPr lang="ru-RU" sz="1800" dirty="0" err="1"/>
              <a:t>көріңуі</a:t>
            </a:r>
            <a:r>
              <a:rPr lang="ru-RU" sz="1800" dirty="0"/>
              <a:t> </a:t>
            </a:r>
            <a:r>
              <a:rPr lang="ru-RU" sz="1800" dirty="0" err="1"/>
              <a:t>мүмкін</a:t>
            </a:r>
            <a:r>
              <a:rPr lang="ru-RU" sz="1800" dirty="0"/>
              <a:t>.</a:t>
            </a:r>
          </a:p>
          <a:p>
            <a:pPr marL="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7910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1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Ника </a:t>
            </a:r>
            <a:r>
              <a:rPr lang="ru-RU" dirty="0" err="1"/>
              <a:t>бейнесі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896544" cy="4767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Фидий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тәңіріның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сұлу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жүзің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жалаңаш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кеудесіндегі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пердені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сүйегінен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киімі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қару-жарағын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қаңқаға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қондырылған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алтыннан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Ертедегі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жазушылардың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айтуына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мүсінге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килограмдай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алтын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жұмсалған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Афинаның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көзін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шебер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тастан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қиюлап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құрастырған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Фидий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мүсіннің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бөлшектерін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айшықтағаң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шабаталарда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гректердің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кентаврлармең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арпалысын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диаметрі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метрлік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қалқанның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амазонкалармен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шайқас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көріністерін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құдайлардың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алыптармен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соғысын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бейнелегең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Афинылықтардың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парсыларды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жеңгенін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мифологйялық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заманға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үндес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Мүсіндер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мөлшері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храмның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кеңістігімен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мұқият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үйлестірілген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Парфенонға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көмескі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жарықтың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алтынның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құлпырған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сүйегінің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реңі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құрастырылған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пентелий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мәрмәрінің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алтын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жарасатын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Б. э. V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ғасырында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Афина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мүсінін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византиялық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императорлардың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Константинопольге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кетіп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жылдаң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өрт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908720"/>
            <a:ext cx="3762375" cy="570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11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Афинаның</a:t>
            </a:r>
            <a:r>
              <a:rPr lang="ru-RU" dirty="0"/>
              <a:t> </a:t>
            </a:r>
            <a:r>
              <a:rPr lang="ru-RU" dirty="0" err="1"/>
              <a:t>бейнесі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620688"/>
            <a:ext cx="5536065" cy="56852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Храмның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жартысын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иониялық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колоннасы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зал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афинылық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тұрғындарының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тәңірге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сыйға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тартатын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киімін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тігетін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Афина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одағының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қазынасы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архив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сақталған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бөлменің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парфенос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»—«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шыққандықтан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«Парфенон»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аталғаң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Б. э.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бұрынғы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ғасырдан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храм Фидий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талантты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шәкірттері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Алкамен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Агоракрит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Каллимахпен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бірігіп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Парфенонның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мүсін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әшекейлері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тәңірі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Афинаның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аңыздармен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сабақтастыра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есімдері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шеберлер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93" y="791165"/>
            <a:ext cx="3276600" cy="527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45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0"/>
            <a:ext cx="402907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76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" y="9165"/>
            <a:ext cx="9131781" cy="68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78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3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433" y="3356992"/>
            <a:ext cx="8229600" cy="35010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мүсін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нөрсе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құдайларға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сыйға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тартуға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жасалынған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мүсіншілер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заманымызға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мыңжылдықтың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ғасырларында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көркемдік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кәсіп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керамика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жетекші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гомерліктер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қауымдық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мәдениетінен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шындығын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бейнелеудегі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талпыныстармен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дүниетанымынан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мағлұмат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Гомер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дәуірінде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ескерткіштері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архаикалық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алфавиттік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нышандары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өзінде-ақ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Гомер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дәуірінде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құлдырау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тоқырау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кешіргенімен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мәдениеттің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гүлденуіне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қолайлы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алғышарттар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жасалғандығын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шығармауымыз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5530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5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060" y="2836639"/>
            <a:ext cx="827188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Назар аударғандарыңызға</a:t>
            </a:r>
          </a:p>
          <a:p>
            <a:pPr algn="ctr">
              <a:defRPr/>
            </a:pPr>
            <a:r>
              <a:rPr lang="kk-KZ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kk-KZ" sz="9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рахмет!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196975"/>
            <a:ext cx="7065963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024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91264" cy="56319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dirty="0" err="1"/>
              <a:t>Көне</a:t>
            </a:r>
            <a:r>
              <a:rPr lang="ru-RU" sz="1900" dirty="0"/>
              <a:t>», «</a:t>
            </a:r>
            <a:r>
              <a:rPr lang="ru-RU" sz="1900" dirty="0" err="1"/>
              <a:t>қадым</a:t>
            </a:r>
            <a:r>
              <a:rPr lang="ru-RU" sz="1900" dirty="0"/>
              <a:t> </a:t>
            </a:r>
            <a:r>
              <a:rPr lang="ru-RU" sz="1900" dirty="0" err="1"/>
              <a:t>заман</a:t>
            </a:r>
            <a:r>
              <a:rPr lang="ru-RU" sz="1900" dirty="0"/>
              <a:t>» </a:t>
            </a:r>
            <a:r>
              <a:rPr lang="ru-RU" sz="1900" dirty="0" err="1"/>
              <a:t>мәдениетінің</a:t>
            </a:r>
            <a:r>
              <a:rPr lang="ru-RU" sz="1900" dirty="0"/>
              <a:t> </a:t>
            </a:r>
            <a:r>
              <a:rPr lang="ru-RU" sz="1900" dirty="0" err="1"/>
              <a:t>негізін</a:t>
            </a:r>
            <a:r>
              <a:rPr lang="ru-RU" sz="1900" dirty="0"/>
              <a:t> </a:t>
            </a:r>
            <a:r>
              <a:rPr lang="ru-RU" sz="1900" dirty="0" err="1"/>
              <a:t>қалаушылар</a:t>
            </a:r>
            <a:r>
              <a:rPr lang="ru-RU" sz="1900" dirty="0"/>
              <a:t> </a:t>
            </a:r>
            <a:r>
              <a:rPr lang="ru-RU" sz="1900" dirty="0" err="1"/>
              <a:t>ежелгі</a:t>
            </a:r>
            <a:r>
              <a:rPr lang="ru-RU" sz="1900" dirty="0"/>
              <a:t> </a:t>
            </a:r>
            <a:r>
              <a:rPr lang="ru-RU" sz="1900" dirty="0" err="1"/>
              <a:t>гректер</a:t>
            </a:r>
            <a:r>
              <a:rPr lang="ru-RU" sz="1900" dirty="0"/>
              <a:t> </a:t>
            </a:r>
            <a:r>
              <a:rPr lang="ru-RU" sz="1900" dirty="0" err="1"/>
              <a:t>екендігін</a:t>
            </a:r>
            <a:r>
              <a:rPr lang="ru-RU" sz="1900" dirty="0"/>
              <a:t> </a:t>
            </a:r>
            <a:r>
              <a:rPr lang="ru-RU" sz="1900" dirty="0" err="1"/>
              <a:t>ешкім</a:t>
            </a:r>
            <a:r>
              <a:rPr lang="ru-RU" sz="1900" dirty="0"/>
              <a:t> </a:t>
            </a:r>
            <a:r>
              <a:rPr lang="ru-RU" sz="1900" dirty="0" err="1"/>
              <a:t>жоққа</a:t>
            </a:r>
            <a:r>
              <a:rPr lang="ru-RU" sz="1900" dirty="0"/>
              <a:t> </a:t>
            </a:r>
            <a:r>
              <a:rPr lang="ru-RU" sz="1900" dirty="0" err="1"/>
              <a:t>шығара</a:t>
            </a:r>
            <a:r>
              <a:rPr lang="ru-RU" sz="1900" dirty="0"/>
              <a:t> </a:t>
            </a:r>
            <a:r>
              <a:rPr lang="ru-RU" sz="1900" dirty="0" err="1"/>
              <a:t>алмайды</a:t>
            </a:r>
            <a:r>
              <a:rPr lang="ru-RU" sz="1900" dirty="0"/>
              <a:t>. </a:t>
            </a:r>
            <a:r>
              <a:rPr lang="ru-RU" sz="1900" dirty="0" err="1"/>
              <a:t>Олар</a:t>
            </a:r>
            <a:r>
              <a:rPr lang="ru-RU" sz="1900" dirty="0"/>
              <a:t> </a:t>
            </a:r>
            <a:r>
              <a:rPr lang="ru-RU" sz="1900" dirty="0" err="1"/>
              <a:t>өздерін</a:t>
            </a:r>
            <a:r>
              <a:rPr lang="ru-RU" sz="1900" dirty="0"/>
              <a:t> «</a:t>
            </a:r>
            <a:r>
              <a:rPr lang="ru-RU" sz="1900" dirty="0" err="1"/>
              <a:t>Эллиндер</a:t>
            </a:r>
            <a:r>
              <a:rPr lang="ru-RU" sz="1900" dirty="0"/>
              <a:t>»; ал </a:t>
            </a:r>
            <a:r>
              <a:rPr lang="ru-RU" sz="1900" dirty="0" err="1"/>
              <a:t>өз</a:t>
            </a:r>
            <a:r>
              <a:rPr lang="ru-RU" sz="1900" dirty="0"/>
              <a:t> </a:t>
            </a:r>
            <a:r>
              <a:rPr lang="ru-RU" sz="1900" dirty="0" err="1"/>
              <a:t>елдерін</a:t>
            </a:r>
            <a:r>
              <a:rPr lang="ru-RU" sz="1900" dirty="0"/>
              <a:t> «Эллада» </a:t>
            </a:r>
            <a:r>
              <a:rPr lang="ru-RU" sz="1900" dirty="0" err="1"/>
              <a:t>деп</a:t>
            </a:r>
            <a:r>
              <a:rPr lang="ru-RU" sz="1900" dirty="0"/>
              <a:t> </a:t>
            </a:r>
            <a:r>
              <a:rPr lang="ru-RU" sz="1900" dirty="0" err="1"/>
              <a:t>атаған</a:t>
            </a:r>
            <a:r>
              <a:rPr lang="ru-RU" sz="1900" dirty="0"/>
              <a:t>. Антик </a:t>
            </a:r>
            <a:r>
              <a:rPr lang="ru-RU" sz="1900" dirty="0" err="1"/>
              <a:t>дүниесінің</a:t>
            </a:r>
            <a:r>
              <a:rPr lang="ru-RU" sz="1900" dirty="0"/>
              <a:t> </a:t>
            </a:r>
            <a:r>
              <a:rPr lang="ru-RU" sz="1900" dirty="0" err="1"/>
              <a:t>мәдениеті</a:t>
            </a:r>
            <a:r>
              <a:rPr lang="ru-RU" sz="1900" dirty="0"/>
              <a:t> </a:t>
            </a:r>
            <a:r>
              <a:rPr lang="ru-RU" sz="1900" dirty="0" err="1"/>
              <a:t>біздің</a:t>
            </a:r>
            <a:r>
              <a:rPr lang="ru-RU" sz="1900" dirty="0"/>
              <a:t> </a:t>
            </a:r>
            <a:r>
              <a:rPr lang="ru-RU" sz="1900" dirty="0" err="1"/>
              <a:t>заманымыздан</a:t>
            </a:r>
            <a:r>
              <a:rPr lang="ru-RU" sz="1900" dirty="0"/>
              <a:t> </a:t>
            </a:r>
            <a:r>
              <a:rPr lang="ru-RU" sz="1900" dirty="0" err="1"/>
              <a:t>бұрынғы</a:t>
            </a:r>
            <a:r>
              <a:rPr lang="ru-RU" sz="1900" dirty="0"/>
              <a:t> </a:t>
            </a:r>
            <a:r>
              <a:rPr lang="ru-RU" sz="1900" dirty="0" err="1"/>
              <a:t>бір</a:t>
            </a:r>
            <a:r>
              <a:rPr lang="ru-RU" sz="1900" dirty="0"/>
              <a:t> </a:t>
            </a:r>
            <a:r>
              <a:rPr lang="ru-RU" sz="1900" dirty="0" err="1"/>
              <a:t>мың</a:t>
            </a:r>
            <a:r>
              <a:rPr lang="ru-RU" sz="1900" dirty="0"/>
              <a:t> </a:t>
            </a:r>
            <a:r>
              <a:rPr lang="ru-RU" sz="1900" dirty="0" err="1"/>
              <a:t>жылдықтың</a:t>
            </a:r>
            <a:r>
              <a:rPr lang="ru-RU" sz="1900" dirty="0"/>
              <a:t> </a:t>
            </a:r>
            <a:r>
              <a:rPr lang="ru-RU" sz="1900" dirty="0" err="1"/>
              <a:t>алғашқы</a:t>
            </a:r>
            <a:r>
              <a:rPr lang="ru-RU" sz="1900" dirty="0"/>
              <a:t> </a:t>
            </a:r>
            <a:r>
              <a:rPr lang="ru-RU" sz="1900" dirty="0" err="1"/>
              <a:t>ғасырларында</a:t>
            </a:r>
            <a:r>
              <a:rPr lang="ru-RU" sz="1900" dirty="0"/>
              <a:t> </a:t>
            </a:r>
            <a:r>
              <a:rPr lang="ru-RU" sz="1900" dirty="0" err="1"/>
              <a:t>қалыптаса</a:t>
            </a:r>
            <a:r>
              <a:rPr lang="ru-RU" sz="1900" dirty="0"/>
              <a:t> </a:t>
            </a:r>
            <a:r>
              <a:rPr lang="ru-RU" sz="1900" dirty="0" err="1"/>
              <a:t>бастаған</a:t>
            </a:r>
            <a:r>
              <a:rPr lang="ru-RU" sz="1900" dirty="0"/>
              <a:t>. </a:t>
            </a:r>
            <a:r>
              <a:rPr lang="ru-RU" sz="1900" dirty="0" err="1"/>
              <a:t>Оның</a:t>
            </a:r>
            <a:r>
              <a:rPr lang="ru-RU" sz="1900" dirty="0"/>
              <a:t> он бес </a:t>
            </a:r>
            <a:r>
              <a:rPr lang="ru-RU" sz="1900" dirty="0" err="1"/>
              <a:t>ғасырдай</a:t>
            </a:r>
            <a:r>
              <a:rPr lang="ru-RU" sz="1900" dirty="0"/>
              <a:t> </a:t>
            </a:r>
            <a:r>
              <a:rPr lang="ru-RU" sz="1900" dirty="0" err="1"/>
              <a:t>уақытын</a:t>
            </a:r>
            <a:r>
              <a:rPr lang="ru-RU" sz="1900" dirty="0"/>
              <a:t> </a:t>
            </a:r>
            <a:r>
              <a:rPr lang="ru-RU" sz="1900" dirty="0" err="1"/>
              <a:t>қамтитын</a:t>
            </a:r>
            <a:r>
              <a:rPr lang="ru-RU" sz="1900" dirty="0"/>
              <a:t> </a:t>
            </a:r>
            <a:r>
              <a:rPr lang="ru-RU" sz="1900" dirty="0" err="1"/>
              <a:t>ұзақ</a:t>
            </a:r>
            <a:r>
              <a:rPr lang="ru-RU" sz="1900" dirty="0"/>
              <a:t> </a:t>
            </a:r>
            <a:r>
              <a:rPr lang="ru-RU" sz="1900" dirty="0" err="1"/>
              <a:t>ғұмыры</a:t>
            </a:r>
            <a:r>
              <a:rPr lang="ru-RU" sz="1900" dirty="0"/>
              <a:t> </a:t>
            </a:r>
            <a:r>
              <a:rPr lang="ru-RU" sz="1900" dirty="0" err="1"/>
              <a:t>біздің</a:t>
            </a:r>
            <a:r>
              <a:rPr lang="ru-RU" sz="1900" dirty="0"/>
              <a:t> </a:t>
            </a:r>
            <a:r>
              <a:rPr lang="ru-RU" sz="1900" dirty="0" err="1"/>
              <a:t>заманымыздың</a:t>
            </a:r>
            <a:r>
              <a:rPr lang="ru-RU" sz="1900" dirty="0"/>
              <a:t> </a:t>
            </a:r>
            <a:r>
              <a:rPr lang="en-US" sz="1900" dirty="0"/>
              <a:t>V-</a:t>
            </a:r>
            <a:r>
              <a:rPr lang="ru-RU" sz="1900" dirty="0" err="1"/>
              <a:t>ғасырда</a:t>
            </a:r>
            <a:r>
              <a:rPr lang="ru-RU" sz="1900" dirty="0"/>
              <a:t> Рим </a:t>
            </a:r>
            <a:r>
              <a:rPr lang="ru-RU" sz="1900" dirty="0" err="1"/>
              <a:t>империясының</a:t>
            </a:r>
            <a:r>
              <a:rPr lang="ru-RU" sz="1900" dirty="0"/>
              <a:t> </a:t>
            </a:r>
            <a:r>
              <a:rPr lang="ru-RU" sz="1900" dirty="0" err="1"/>
              <a:t>құлауымен</a:t>
            </a:r>
            <a:r>
              <a:rPr lang="ru-RU" sz="1900" dirty="0"/>
              <a:t> </a:t>
            </a:r>
            <a:r>
              <a:rPr lang="ru-RU" sz="1900" dirty="0" err="1"/>
              <a:t>аяқталды</a:t>
            </a:r>
            <a:r>
              <a:rPr lang="ru-RU" sz="1900" dirty="0"/>
              <a:t>. </a:t>
            </a:r>
            <a:r>
              <a:rPr lang="ru-RU" sz="1900" dirty="0" err="1"/>
              <a:t>Мәдениет</a:t>
            </a:r>
            <a:r>
              <a:rPr lang="ru-RU" sz="1900" dirty="0"/>
              <a:t> </a:t>
            </a:r>
            <a:r>
              <a:rPr lang="ru-RU" sz="1900" dirty="0" err="1"/>
              <a:t>тарихының</a:t>
            </a:r>
            <a:r>
              <a:rPr lang="ru-RU" sz="1900" dirty="0"/>
              <a:t> </a:t>
            </a:r>
            <a:r>
              <a:rPr lang="ru-RU" sz="1900" dirty="0" err="1"/>
              <a:t>қай</a:t>
            </a:r>
            <a:r>
              <a:rPr lang="ru-RU" sz="1900" dirty="0"/>
              <a:t> </a:t>
            </a:r>
            <a:r>
              <a:rPr lang="ru-RU" sz="1900" dirty="0" err="1"/>
              <a:t>кезеңін</a:t>
            </a:r>
            <a:r>
              <a:rPr lang="ru-RU" sz="1900" dirty="0"/>
              <a:t> </a:t>
            </a:r>
            <a:r>
              <a:rPr lang="ru-RU" sz="1900" dirty="0" err="1"/>
              <a:t>алсақ</a:t>
            </a:r>
            <a:r>
              <a:rPr lang="ru-RU" sz="1900" dirty="0"/>
              <a:t> та, </a:t>
            </a:r>
            <a:r>
              <a:rPr lang="ru-RU" sz="1900" dirty="0" err="1"/>
              <a:t>ол</a:t>
            </a:r>
            <a:r>
              <a:rPr lang="ru-RU" sz="1900" dirty="0"/>
              <a:t> </a:t>
            </a:r>
            <a:r>
              <a:rPr lang="ru-RU" sz="1900" dirty="0" err="1"/>
              <a:t>өзінің</a:t>
            </a:r>
            <a:r>
              <a:rPr lang="ru-RU" sz="1900" dirty="0"/>
              <a:t> </a:t>
            </a:r>
            <a:r>
              <a:rPr lang="ru-RU" sz="1900" dirty="0" err="1"/>
              <a:t>баға</a:t>
            </a:r>
            <a:r>
              <a:rPr lang="ru-RU" sz="1900" dirty="0"/>
              <a:t> </a:t>
            </a:r>
            <a:r>
              <a:rPr lang="ru-RU" sz="1900" dirty="0" err="1"/>
              <a:t>жетпес</a:t>
            </a:r>
            <a:r>
              <a:rPr lang="ru-RU" sz="1900" dirty="0"/>
              <a:t> </a:t>
            </a:r>
            <a:r>
              <a:rPr lang="ru-RU" sz="1900" dirty="0" err="1"/>
              <a:t>мәдени</a:t>
            </a:r>
            <a:r>
              <a:rPr lang="ru-RU" sz="1900" dirty="0"/>
              <a:t> </a:t>
            </a:r>
            <a:r>
              <a:rPr lang="ru-RU" sz="1900" dirty="0" err="1"/>
              <a:t>құндылықтарымен</a:t>
            </a:r>
            <a:r>
              <a:rPr lang="ru-RU" sz="1900" dirty="0"/>
              <a:t> </a:t>
            </a:r>
            <a:r>
              <a:rPr lang="ru-RU" sz="1900" dirty="0" err="1"/>
              <a:t>ерекшеленеді</a:t>
            </a:r>
            <a:r>
              <a:rPr lang="ru-RU" sz="1900" dirty="0"/>
              <a:t>. </a:t>
            </a:r>
            <a:r>
              <a:rPr lang="ru-RU" sz="1900" dirty="0" err="1"/>
              <a:t>Сондықтан</a:t>
            </a:r>
            <a:r>
              <a:rPr lang="ru-RU" sz="1900" dirty="0"/>
              <a:t> да </a:t>
            </a:r>
            <a:r>
              <a:rPr lang="ru-RU" sz="1900" dirty="0" err="1"/>
              <a:t>болар</a:t>
            </a:r>
            <a:r>
              <a:rPr lang="ru-RU" sz="1900" dirty="0"/>
              <a:t>, </a:t>
            </a:r>
            <a:r>
              <a:rPr lang="ru-RU" sz="1900" dirty="0" err="1"/>
              <a:t>ғалымдар</a:t>
            </a:r>
            <a:r>
              <a:rPr lang="ru-RU" sz="1900" dirty="0"/>
              <a:t> </a:t>
            </a:r>
            <a:r>
              <a:rPr lang="ru-RU" sz="1900" dirty="0" err="1"/>
              <a:t>көне</a:t>
            </a:r>
            <a:r>
              <a:rPr lang="ru-RU" sz="1900" dirty="0"/>
              <a:t> </a:t>
            </a:r>
            <a:r>
              <a:rPr lang="ru-RU" sz="1900" dirty="0" err="1" smtClean="0"/>
              <a:t>мәдениеттің</a:t>
            </a:r>
            <a:r>
              <a:rPr lang="ru-RU" sz="1900" dirty="0" smtClean="0"/>
              <a:t> </a:t>
            </a:r>
            <a:r>
              <a:rPr lang="ru-RU" sz="1900" dirty="0" err="1"/>
              <a:t>ішінде</a:t>
            </a:r>
            <a:r>
              <a:rPr lang="ru-RU" sz="1900" dirty="0"/>
              <a:t>, </a:t>
            </a:r>
            <a:r>
              <a:rPr lang="ru-RU" sz="1900" dirty="0" err="1"/>
              <a:t>әсіресе</a:t>
            </a:r>
            <a:r>
              <a:rPr lang="ru-RU" sz="1900" dirty="0"/>
              <a:t>, грек </a:t>
            </a:r>
            <a:r>
              <a:rPr lang="ru-RU" sz="1900" dirty="0" err="1"/>
              <a:t>мәдениетіне</a:t>
            </a:r>
            <a:r>
              <a:rPr lang="ru-RU" sz="1900" dirty="0"/>
              <a:t> </a:t>
            </a:r>
            <a:r>
              <a:rPr lang="ru-RU" sz="1900" dirty="0" err="1"/>
              <a:t>ерекше</a:t>
            </a:r>
            <a:r>
              <a:rPr lang="ru-RU" sz="1900" dirty="0"/>
              <a:t> </a:t>
            </a:r>
            <a:r>
              <a:rPr lang="ru-RU" sz="1900" dirty="0" err="1"/>
              <a:t>мән</a:t>
            </a:r>
            <a:r>
              <a:rPr lang="ru-RU" sz="1900" dirty="0"/>
              <a:t> </a:t>
            </a:r>
            <a:r>
              <a:rPr lang="ru-RU" sz="1900" dirty="0" err="1"/>
              <a:t>береді</a:t>
            </a:r>
            <a:r>
              <a:rPr lang="ru-RU" sz="1900" dirty="0"/>
              <a:t>, </a:t>
            </a:r>
            <a:r>
              <a:rPr lang="ru-RU" sz="1900" dirty="0" err="1"/>
              <a:t>өйткені</a:t>
            </a:r>
            <a:r>
              <a:rPr lang="ru-RU" sz="1900" dirty="0"/>
              <a:t> </a:t>
            </a:r>
            <a:r>
              <a:rPr lang="ru-RU" sz="1900" dirty="0" err="1"/>
              <a:t>ежелгі</a:t>
            </a:r>
            <a:r>
              <a:rPr lang="ru-RU" sz="1900" dirty="0"/>
              <a:t> </a:t>
            </a:r>
            <a:r>
              <a:rPr lang="ru-RU" sz="1900" dirty="0" err="1"/>
              <a:t>Грекияның</a:t>
            </a:r>
            <a:r>
              <a:rPr lang="ru-RU" sz="1900" dirty="0"/>
              <a:t> </a:t>
            </a:r>
            <a:r>
              <a:rPr lang="ru-RU" sz="1900" dirty="0" err="1"/>
              <a:t>өдебиеті</a:t>
            </a:r>
            <a:r>
              <a:rPr lang="ru-RU" sz="1900" dirty="0"/>
              <a:t>, </a:t>
            </a:r>
            <a:r>
              <a:rPr lang="ru-RU" sz="1900" dirty="0" err="1"/>
              <a:t>өнері</a:t>
            </a:r>
            <a:r>
              <a:rPr lang="ru-RU" sz="1900" dirty="0"/>
              <a:t>, </a:t>
            </a:r>
            <a:r>
              <a:rPr lang="ru-RU" sz="1900" dirty="0" err="1"/>
              <a:t>философиясы</a:t>
            </a:r>
            <a:r>
              <a:rPr lang="ru-RU" sz="1900" dirty="0"/>
              <a:t> </a:t>
            </a:r>
            <a:r>
              <a:rPr lang="ru-RU" sz="1900" dirty="0" err="1"/>
              <a:t>және</a:t>
            </a:r>
            <a:r>
              <a:rPr lang="ru-RU" sz="1900" dirty="0"/>
              <a:t> </a:t>
            </a:r>
            <a:r>
              <a:rPr lang="ru-RU" sz="1900" dirty="0" err="1"/>
              <a:t>т.б</a:t>
            </a:r>
            <a:r>
              <a:rPr lang="ru-RU" sz="1900" dirty="0"/>
              <a:t>. </a:t>
            </a:r>
            <a:r>
              <a:rPr lang="ru-RU" sz="1900" dirty="0" err="1"/>
              <a:t>ғасырлар</a:t>
            </a:r>
            <a:r>
              <a:rPr lang="ru-RU" sz="1900" dirty="0"/>
              <a:t> </a:t>
            </a:r>
            <a:r>
              <a:rPr lang="ru-RU" sz="1900" dirty="0" err="1"/>
              <a:t>бойы</a:t>
            </a:r>
            <a:r>
              <a:rPr lang="ru-RU" sz="1900" dirty="0"/>
              <a:t> </a:t>
            </a:r>
            <a:r>
              <a:rPr lang="ru-RU" sz="1900" dirty="0" err="1"/>
              <a:t>Еуропаның</a:t>
            </a:r>
            <a:r>
              <a:rPr lang="ru-RU" sz="1900" dirty="0"/>
              <a:t> </a:t>
            </a:r>
            <a:r>
              <a:rPr lang="ru-RU" sz="1900" dirty="0" err="1"/>
              <a:t>барлық</a:t>
            </a:r>
            <a:r>
              <a:rPr lang="ru-RU" sz="1900" dirty="0"/>
              <a:t> </a:t>
            </a:r>
            <a:r>
              <a:rPr lang="ru-RU" sz="1900" dirty="0" err="1"/>
              <a:t>елдерінің</a:t>
            </a:r>
            <a:r>
              <a:rPr lang="ru-RU" sz="1900" dirty="0"/>
              <a:t> </a:t>
            </a:r>
            <a:r>
              <a:rPr lang="ru-RU" sz="1900" dirty="0" err="1"/>
              <a:t>ақындарына</a:t>
            </a:r>
            <a:r>
              <a:rPr lang="ru-RU" sz="1900" dirty="0"/>
              <a:t>, </a:t>
            </a:r>
            <a:r>
              <a:rPr lang="ru-RU" sz="1900" dirty="0" err="1"/>
              <a:t>мүсіншілеріне</a:t>
            </a:r>
            <a:r>
              <a:rPr lang="ru-RU" sz="1900" dirty="0"/>
              <a:t>, </a:t>
            </a:r>
            <a:r>
              <a:rPr lang="ru-RU" sz="1900" dirty="0" err="1"/>
              <a:t>суретшілеріне</a:t>
            </a:r>
            <a:r>
              <a:rPr lang="ru-RU" sz="1900" dirty="0"/>
              <a:t>, </a:t>
            </a:r>
            <a:r>
              <a:rPr lang="ru-RU" sz="1900" dirty="0" err="1"/>
              <a:t>жазушыларына</a:t>
            </a:r>
            <a:r>
              <a:rPr lang="ru-RU" sz="1900" dirty="0"/>
              <a:t>, </a:t>
            </a:r>
            <a:r>
              <a:rPr lang="ru-RU" sz="1900" dirty="0" err="1"/>
              <a:t>композиторларына</a:t>
            </a:r>
            <a:r>
              <a:rPr lang="ru-RU" sz="1900" dirty="0"/>
              <a:t> </a:t>
            </a:r>
            <a:r>
              <a:rPr lang="ru-RU" sz="1900" dirty="0" err="1"/>
              <a:t>сарқылмас</a:t>
            </a:r>
            <a:r>
              <a:rPr lang="ru-RU" sz="1900" dirty="0"/>
              <a:t> </a:t>
            </a:r>
            <a:r>
              <a:rPr lang="ru-RU" sz="1900" dirty="0" err="1"/>
              <a:t>шалқар</a:t>
            </a:r>
            <a:r>
              <a:rPr lang="ru-RU" sz="1900" dirty="0"/>
              <a:t> </a:t>
            </a:r>
            <a:r>
              <a:rPr lang="ru-RU" sz="1900" dirty="0" err="1"/>
              <a:t>шабыт</a:t>
            </a:r>
            <a:r>
              <a:rPr lang="ru-RU" sz="1900" dirty="0"/>
              <a:t> </a:t>
            </a:r>
            <a:r>
              <a:rPr lang="ru-RU" sz="1900" dirty="0" err="1"/>
              <a:t>берді</a:t>
            </a:r>
            <a:r>
              <a:rPr lang="ru-RU" sz="1900" dirty="0"/>
              <a:t>. </a:t>
            </a:r>
            <a:r>
              <a:rPr lang="ru-RU" sz="1900" dirty="0" err="1"/>
              <a:t>Шындығын</a:t>
            </a:r>
            <a:r>
              <a:rPr lang="ru-RU" sz="1900" dirty="0"/>
              <a:t> </a:t>
            </a:r>
            <a:r>
              <a:rPr lang="ru-RU" sz="1900" dirty="0" err="1"/>
              <a:t>айтсақ</a:t>
            </a:r>
            <a:r>
              <a:rPr lang="ru-RU" sz="1900" dirty="0"/>
              <a:t>, </a:t>
            </a:r>
            <a:r>
              <a:rPr lang="ru-RU" sz="1900" dirty="0" err="1"/>
              <a:t>біздің</a:t>
            </a:r>
            <a:r>
              <a:rPr lang="ru-RU" sz="1900" dirty="0"/>
              <a:t> </a:t>
            </a:r>
            <a:r>
              <a:rPr lang="ru-RU" sz="1900" dirty="0" err="1"/>
              <a:t>дүниежүзілік</a:t>
            </a:r>
            <a:r>
              <a:rPr lang="ru-RU" sz="1900" dirty="0"/>
              <a:t> </a:t>
            </a:r>
            <a:r>
              <a:rPr lang="ru-RU" sz="1900" dirty="0" err="1"/>
              <a:t>мәдениетпен</a:t>
            </a:r>
            <a:r>
              <a:rPr lang="ru-RU" sz="1900" dirty="0"/>
              <a:t> </a:t>
            </a:r>
            <a:r>
              <a:rPr lang="ru-RU" sz="1900" dirty="0" err="1"/>
              <a:t>таныстығымыздың</a:t>
            </a:r>
            <a:r>
              <a:rPr lang="ru-RU" sz="1900" dirty="0"/>
              <a:t> </a:t>
            </a:r>
            <a:r>
              <a:rPr lang="ru-RU" sz="1900" dirty="0" err="1"/>
              <a:t>өзі</a:t>
            </a:r>
            <a:r>
              <a:rPr lang="ru-RU" sz="1900" dirty="0"/>
              <a:t> де </a:t>
            </a:r>
            <a:r>
              <a:rPr lang="ru-RU" sz="1900" dirty="0" err="1"/>
              <a:t>гректердің</a:t>
            </a:r>
            <a:r>
              <a:rPr lang="ru-RU" sz="1900" dirty="0"/>
              <a:t> </a:t>
            </a:r>
            <a:r>
              <a:rPr lang="ru-RU" sz="1900" dirty="0" err="1"/>
              <a:t>таңқаларлық</a:t>
            </a:r>
            <a:r>
              <a:rPr lang="ru-RU" sz="1900" dirty="0"/>
              <a:t> </a:t>
            </a:r>
            <a:r>
              <a:rPr lang="ru-RU" sz="1900" dirty="0" err="1"/>
              <a:t>мәдени</a:t>
            </a:r>
            <a:r>
              <a:rPr lang="ru-RU" sz="1900" dirty="0"/>
              <a:t> </a:t>
            </a:r>
            <a:r>
              <a:rPr lang="ru-RU" sz="1900" dirty="0" err="1"/>
              <a:t>қазынасы</a:t>
            </a:r>
            <a:r>
              <a:rPr lang="ru-RU" sz="1900" dirty="0"/>
              <a:t> мен </a:t>
            </a:r>
            <a:r>
              <a:rPr lang="ru-RU" sz="1900" dirty="0" err="1"/>
              <a:t>үшқыр</a:t>
            </a:r>
            <a:r>
              <a:rPr lang="ru-RU" sz="1900" dirty="0"/>
              <a:t> </a:t>
            </a:r>
            <a:r>
              <a:rPr lang="ru-RU" sz="1900" dirty="0" err="1"/>
              <a:t>ақыл</a:t>
            </a:r>
            <a:r>
              <a:rPr lang="ru-RU" sz="1900" dirty="0"/>
              <a:t>-ой </a:t>
            </a:r>
            <a:r>
              <a:rPr lang="ru-RU" sz="1900" dirty="0" err="1"/>
              <a:t>иелерімен</a:t>
            </a:r>
            <a:r>
              <a:rPr lang="ru-RU" sz="1900" dirty="0"/>
              <a:t> </a:t>
            </a:r>
            <a:r>
              <a:rPr lang="ru-RU" sz="1900" dirty="0" err="1"/>
              <a:t>танысудан</a:t>
            </a:r>
            <a:r>
              <a:rPr lang="ru-RU" sz="1900" dirty="0"/>
              <a:t> </a:t>
            </a:r>
            <a:r>
              <a:rPr lang="ru-RU" sz="1900" dirty="0" err="1"/>
              <a:t>басталады</a:t>
            </a:r>
            <a:r>
              <a:rPr lang="ru-RU" sz="1900" dirty="0"/>
              <a:t>. </a:t>
            </a:r>
            <a:r>
              <a:rPr lang="ru-RU" sz="1900" dirty="0" err="1"/>
              <a:t>Мұндай</a:t>
            </a:r>
            <a:r>
              <a:rPr lang="ru-RU" sz="1900" dirty="0"/>
              <a:t> </a:t>
            </a:r>
            <a:r>
              <a:rPr lang="ru-RU" sz="1900" dirty="0" err="1"/>
              <a:t>ақыл</a:t>
            </a:r>
            <a:r>
              <a:rPr lang="ru-RU" sz="1900" dirty="0"/>
              <a:t>-ой </a:t>
            </a:r>
            <a:r>
              <a:rPr lang="ru-RU" sz="1900" dirty="0" err="1"/>
              <a:t>даналығы</a:t>
            </a:r>
            <a:r>
              <a:rPr lang="ru-RU" sz="1900" dirty="0"/>
              <a:t> </a:t>
            </a:r>
            <a:r>
              <a:rPr lang="ru-RU" sz="1900" dirty="0" err="1"/>
              <a:t>рухани</a:t>
            </a:r>
            <a:r>
              <a:rPr lang="ru-RU" sz="1900" dirty="0"/>
              <a:t> </a:t>
            </a:r>
            <a:r>
              <a:rPr lang="ru-RU" sz="1900" dirty="0" err="1"/>
              <a:t>және</a:t>
            </a:r>
            <a:r>
              <a:rPr lang="ru-RU" sz="1900" dirty="0"/>
              <a:t> </a:t>
            </a:r>
            <a:r>
              <a:rPr lang="ru-RU" sz="1900" dirty="0" err="1"/>
              <a:t>саяси-әлеуметгік</a:t>
            </a:r>
            <a:r>
              <a:rPr lang="ru-RU" sz="1900" dirty="0"/>
              <a:t> </a:t>
            </a:r>
            <a:r>
              <a:rPr lang="ru-RU" sz="1900" dirty="0" err="1"/>
              <a:t>өмірдің</a:t>
            </a:r>
            <a:r>
              <a:rPr lang="ru-RU" sz="1900" dirty="0"/>
              <a:t> </a:t>
            </a:r>
            <a:r>
              <a:rPr lang="ru-RU" sz="1900" dirty="0" err="1"/>
              <a:t>барлық</a:t>
            </a:r>
            <a:r>
              <a:rPr lang="ru-RU" sz="1900" dirty="0"/>
              <a:t> </a:t>
            </a:r>
            <a:r>
              <a:rPr lang="ru-RU" sz="1900" dirty="0" err="1"/>
              <a:t>салаларында</a:t>
            </a:r>
            <a:r>
              <a:rPr lang="ru-RU" sz="1900" dirty="0"/>
              <a:t> — </a:t>
            </a:r>
            <a:r>
              <a:rPr lang="ru-RU" sz="1900" dirty="0" err="1"/>
              <a:t>поэзияда</a:t>
            </a:r>
            <a:r>
              <a:rPr lang="ru-RU" sz="1900" dirty="0"/>
              <a:t>, </a:t>
            </a:r>
            <a:r>
              <a:rPr lang="ru-RU" sz="1900" dirty="0" err="1"/>
              <a:t>саясатта</a:t>
            </a:r>
            <a:r>
              <a:rPr lang="ru-RU" sz="1900" dirty="0"/>
              <a:t>, </a:t>
            </a:r>
            <a:r>
              <a:rPr lang="ru-RU" sz="1900" dirty="0" err="1"/>
              <a:t>ғылымда</a:t>
            </a:r>
            <a:r>
              <a:rPr lang="ru-RU" sz="1900" dirty="0"/>
              <a:t>, </a:t>
            </a:r>
            <a:r>
              <a:rPr lang="ru-RU" sz="1900" dirty="0" err="1"/>
              <a:t>құқықта</a:t>
            </a:r>
            <a:r>
              <a:rPr lang="ru-RU" sz="1900" dirty="0"/>
              <a:t>, </a:t>
            </a:r>
            <a:r>
              <a:rPr lang="ru-RU" sz="1900" dirty="0" err="1"/>
              <a:t>кескіндеме</a:t>
            </a:r>
            <a:r>
              <a:rPr lang="ru-RU" sz="1900" dirty="0"/>
              <a:t>, </a:t>
            </a:r>
            <a:r>
              <a:rPr lang="ru-RU" sz="1900" dirty="0" err="1"/>
              <a:t>сәулет</a:t>
            </a:r>
            <a:r>
              <a:rPr lang="ru-RU" sz="1900" dirty="0"/>
              <a:t>, </a:t>
            </a:r>
            <a:r>
              <a:rPr lang="ru-RU" sz="1900" dirty="0" err="1"/>
              <a:t>мүсін</a:t>
            </a:r>
            <a:r>
              <a:rPr lang="ru-RU" sz="1900" dirty="0"/>
              <a:t> </a:t>
            </a:r>
            <a:r>
              <a:rPr lang="ru-RU" sz="1900" dirty="0" err="1"/>
              <a:t>және</a:t>
            </a:r>
            <a:r>
              <a:rPr lang="ru-RU" sz="1900" dirty="0"/>
              <a:t> </a:t>
            </a:r>
            <a:r>
              <a:rPr lang="ru-RU" sz="1900" dirty="0" err="1"/>
              <a:t>т.б</a:t>
            </a:r>
            <a:r>
              <a:rPr lang="ru-RU" sz="1900" dirty="0"/>
              <a:t>. </a:t>
            </a:r>
            <a:r>
              <a:rPr lang="ru-RU" sz="1900" dirty="0" err="1"/>
              <a:t>өнер</a:t>
            </a:r>
            <a:r>
              <a:rPr lang="ru-RU" sz="1900" dirty="0"/>
              <a:t> </a:t>
            </a:r>
            <a:r>
              <a:rPr lang="ru-RU" sz="1900" dirty="0" err="1"/>
              <a:t>салаларында</a:t>
            </a:r>
            <a:r>
              <a:rPr lang="ru-RU" sz="1900" dirty="0"/>
              <a:t> </a:t>
            </a:r>
            <a:r>
              <a:rPr lang="ru-RU" sz="1900" dirty="0" err="1"/>
              <a:t>кеңінен</a:t>
            </a:r>
            <a:r>
              <a:rPr lang="ru-RU" sz="1900" dirty="0"/>
              <a:t> </a:t>
            </a:r>
            <a:r>
              <a:rPr lang="ru-RU" sz="1900" dirty="0" err="1"/>
              <a:t>көрініс</a:t>
            </a:r>
            <a:r>
              <a:rPr lang="ru-RU" sz="1900" dirty="0"/>
              <a:t> </a:t>
            </a:r>
            <a:r>
              <a:rPr lang="ru-RU" sz="1900" dirty="0" err="1"/>
              <a:t>тапты</a:t>
            </a:r>
            <a:r>
              <a:rPr lang="ru-RU" sz="1900" dirty="0"/>
              <a:t>. </a:t>
            </a:r>
            <a:r>
              <a:rPr lang="ru-RU" sz="1900" dirty="0" err="1"/>
              <a:t>Көне</a:t>
            </a:r>
            <a:r>
              <a:rPr lang="ru-RU" sz="1900" dirty="0"/>
              <a:t> </a:t>
            </a:r>
            <a:r>
              <a:rPr lang="ru-RU" sz="1900" dirty="0" err="1"/>
              <a:t>мөдениеттің</a:t>
            </a:r>
            <a:r>
              <a:rPr lang="ru-RU" sz="1900" dirty="0"/>
              <a:t> </a:t>
            </a:r>
            <a:r>
              <a:rPr lang="ru-RU" sz="1900" dirty="0" err="1"/>
              <a:t>жарқын</a:t>
            </a:r>
            <a:r>
              <a:rPr lang="ru-RU" sz="1900" dirty="0"/>
              <a:t> </a:t>
            </a:r>
            <a:r>
              <a:rPr lang="ru-RU" sz="1900" dirty="0" err="1"/>
              <a:t>бетгері</a:t>
            </a:r>
            <a:r>
              <a:rPr lang="ru-RU" sz="1900" dirty="0"/>
              <a:t> Эсхил, Софокл, Еврипид, Геродот, Фукидид, </a:t>
            </a:r>
            <a:r>
              <a:rPr lang="ru-RU" sz="1900" dirty="0" err="1"/>
              <a:t>Демокрит</a:t>
            </a:r>
            <a:r>
              <a:rPr lang="ru-RU" sz="1900" dirty="0"/>
              <a:t>, Платон, Аристотель </a:t>
            </a:r>
            <a:r>
              <a:rPr lang="ru-RU" sz="1900" dirty="0" err="1"/>
              <a:t>сияқты</a:t>
            </a:r>
            <a:r>
              <a:rPr lang="ru-RU" sz="1900" dirty="0"/>
              <a:t> </a:t>
            </a:r>
            <a:r>
              <a:rPr lang="ru-RU" sz="1900" dirty="0" err="1"/>
              <a:t>үлылар</a:t>
            </a:r>
            <a:r>
              <a:rPr lang="ru-RU" sz="1900" dirty="0"/>
              <a:t> </a:t>
            </a:r>
            <a:r>
              <a:rPr lang="ru-RU" sz="1900" dirty="0" err="1"/>
              <a:t>есімімен</a:t>
            </a:r>
            <a:r>
              <a:rPr lang="ru-RU" sz="1900" dirty="0"/>
              <a:t> </a:t>
            </a:r>
            <a:r>
              <a:rPr lang="ru-RU" sz="1900" dirty="0" err="1"/>
              <a:t>тығыз</a:t>
            </a:r>
            <a:r>
              <a:rPr lang="ru-RU" sz="1900" dirty="0"/>
              <a:t> </a:t>
            </a:r>
            <a:r>
              <a:rPr lang="ru-RU" sz="1900" dirty="0" err="1"/>
              <a:t>байланысты</a:t>
            </a:r>
            <a:r>
              <a:rPr lang="ru-RU" sz="1900" dirty="0"/>
              <a:t> </a:t>
            </a:r>
            <a:r>
              <a:rPr lang="ru-RU" sz="1900" dirty="0" err="1"/>
              <a:t>болды</a:t>
            </a:r>
            <a:r>
              <a:rPr lang="ru-RU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Грекия</a:t>
            </a:r>
            <a:r>
              <a:rPr lang="ru-RU" dirty="0" smtClean="0"/>
              <a:t> </a:t>
            </a:r>
            <a:r>
              <a:rPr lang="kk-KZ" dirty="0" smtClean="0"/>
              <a:t>мәдениеті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751012"/>
            <a:ext cx="6583025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Грекияның</a:t>
            </a:r>
            <a:r>
              <a:rPr lang="ru-RU" sz="1800" dirty="0" smtClean="0"/>
              <a:t> </a:t>
            </a:r>
            <a:r>
              <a:rPr lang="ru-RU" sz="1800" dirty="0" err="1"/>
              <a:t>көне</a:t>
            </a:r>
            <a:r>
              <a:rPr lang="ru-RU" sz="1800" dirty="0"/>
              <a:t> </a:t>
            </a:r>
            <a:r>
              <a:rPr lang="ru-RU" sz="1800" dirty="0" err="1"/>
              <a:t>мәдениетінің</a:t>
            </a:r>
            <a:r>
              <a:rPr lang="ru-RU" sz="1800" dirty="0"/>
              <a:t> </a:t>
            </a:r>
            <a:r>
              <a:rPr lang="ru-RU" sz="1800" dirty="0" err="1"/>
              <a:t>тамыры</a:t>
            </a:r>
            <a:r>
              <a:rPr lang="ru-RU" sz="1800" dirty="0"/>
              <a:t> </a:t>
            </a:r>
            <a:r>
              <a:rPr lang="ru-RU" sz="1800" dirty="0" err="1"/>
              <a:t>тереңде</a:t>
            </a:r>
            <a:r>
              <a:rPr lang="ru-RU" sz="1800" dirty="0"/>
              <a:t> </a:t>
            </a:r>
            <a:r>
              <a:rPr lang="ru-RU" sz="1800" dirty="0" err="1"/>
              <a:t>жатыр</a:t>
            </a:r>
            <a:r>
              <a:rPr lang="ru-RU" sz="1800" dirty="0"/>
              <a:t>, </a:t>
            </a:r>
            <a:r>
              <a:rPr lang="ru-RU" sz="1800" dirty="0" err="1"/>
              <a:t>өйткені</a:t>
            </a:r>
            <a:r>
              <a:rPr lang="ru-RU" sz="1800" dirty="0"/>
              <a:t>, </a:t>
            </a:r>
            <a:r>
              <a:rPr lang="ru-RU" sz="1800" dirty="0" err="1"/>
              <a:t>оның</a:t>
            </a:r>
            <a:r>
              <a:rPr lang="ru-RU" sz="1800" dirty="0"/>
              <a:t> </a:t>
            </a:r>
            <a:r>
              <a:rPr lang="ru-RU" sz="1800" dirty="0" err="1"/>
              <a:t>бастауында</a:t>
            </a:r>
            <a:r>
              <a:rPr lang="ru-RU" sz="1800" dirty="0"/>
              <a:t> </a:t>
            </a:r>
            <a:r>
              <a:rPr lang="ru-RU" sz="1800" dirty="0" err="1"/>
              <a:t>б.з.д</a:t>
            </a:r>
            <a:r>
              <a:rPr lang="ru-RU" sz="1800" dirty="0"/>
              <a:t>. </a:t>
            </a:r>
            <a:r>
              <a:rPr lang="en-US" sz="1800" dirty="0"/>
              <a:t>Ill—II </a:t>
            </a:r>
            <a:r>
              <a:rPr lang="ru-RU" sz="1800" dirty="0" err="1"/>
              <a:t>мыңжылдықтарда</a:t>
            </a:r>
            <a:r>
              <a:rPr lang="ru-RU" sz="1800" dirty="0"/>
              <a:t> </a:t>
            </a:r>
            <a:r>
              <a:rPr lang="ru-RU" sz="1800" dirty="0" err="1"/>
              <a:t>Грекия</a:t>
            </a:r>
            <a:r>
              <a:rPr lang="ru-RU" sz="1800" dirty="0"/>
              <a:t> </a:t>
            </a:r>
            <a:r>
              <a:rPr lang="ru-RU" sz="1800" dirty="0" err="1"/>
              <a:t>жері</a:t>
            </a:r>
            <a:r>
              <a:rPr lang="ru-RU" sz="1800" dirty="0"/>
              <a:t> мен Эгей </a:t>
            </a:r>
            <a:r>
              <a:rPr lang="ru-RU" sz="1800" dirty="0" err="1"/>
              <a:t>теңізі</a:t>
            </a:r>
            <a:r>
              <a:rPr lang="ru-RU" sz="1800" dirty="0"/>
              <a:t> </a:t>
            </a:r>
            <a:r>
              <a:rPr lang="ru-RU" sz="1800" dirty="0" err="1"/>
              <a:t>аралдарын</a:t>
            </a:r>
            <a:r>
              <a:rPr lang="ru-RU" sz="1800" dirty="0"/>
              <a:t> </a:t>
            </a:r>
            <a:r>
              <a:rPr lang="ru-RU" sz="1800" dirty="0" err="1"/>
              <a:t>мекендеген</a:t>
            </a:r>
            <a:r>
              <a:rPr lang="ru-RU" sz="1800" dirty="0"/>
              <a:t> </a:t>
            </a:r>
            <a:r>
              <a:rPr lang="ru-RU" sz="1800" dirty="0" err="1"/>
              <a:t>тайпалардың</a:t>
            </a:r>
            <a:r>
              <a:rPr lang="ru-RU" sz="1800" dirty="0"/>
              <a:t> </a:t>
            </a:r>
            <a:r>
              <a:rPr lang="ru-RU" sz="1800" dirty="0" err="1"/>
              <a:t>өркениеті</a:t>
            </a:r>
            <a:r>
              <a:rPr lang="ru-RU" sz="1800" dirty="0"/>
              <a:t> </a:t>
            </a:r>
            <a:r>
              <a:rPr lang="ru-RU" sz="1800" dirty="0" err="1"/>
              <a:t>жатыр</a:t>
            </a:r>
            <a:r>
              <a:rPr lang="ru-RU" sz="1800" dirty="0"/>
              <a:t>. «Эгей» </a:t>
            </a:r>
            <a:r>
              <a:rPr lang="ru-RU" sz="1800" dirty="0" err="1"/>
              <a:t>өркениеті</a:t>
            </a:r>
            <a:r>
              <a:rPr lang="ru-RU" sz="1800" dirty="0"/>
              <a:t> </a:t>
            </a:r>
            <a:r>
              <a:rPr lang="ru-RU" sz="1800" dirty="0" err="1"/>
              <a:t>мәдениеттің</a:t>
            </a:r>
            <a:r>
              <a:rPr lang="ru-RU" sz="1800" dirty="0"/>
              <a:t> </a:t>
            </a:r>
            <a:r>
              <a:rPr lang="ru-RU" sz="1800" dirty="0" err="1"/>
              <a:t>қайнар</a:t>
            </a:r>
            <a:r>
              <a:rPr lang="ru-RU" sz="1800" dirty="0"/>
              <a:t> </a:t>
            </a:r>
            <a:r>
              <a:rPr lang="ru-RU" sz="1800" dirty="0" err="1"/>
              <a:t>бүлағы</a:t>
            </a:r>
            <a:r>
              <a:rPr lang="ru-RU" sz="1800" dirty="0"/>
              <a:t> </a:t>
            </a:r>
            <a:r>
              <a:rPr lang="ru-RU" sz="1800" dirty="0" err="1"/>
              <a:t>болды</a:t>
            </a:r>
            <a:r>
              <a:rPr lang="ru-RU" sz="1800" dirty="0"/>
              <a:t>, </a:t>
            </a:r>
            <a:r>
              <a:rPr lang="ru-RU" sz="1800" dirty="0" err="1"/>
              <a:t>міне</a:t>
            </a:r>
            <a:r>
              <a:rPr lang="ru-RU" sz="1800" dirty="0"/>
              <a:t> </a:t>
            </a:r>
            <a:r>
              <a:rPr lang="ru-RU" sz="1800" dirty="0" err="1"/>
              <a:t>сондықтан</a:t>
            </a:r>
            <a:r>
              <a:rPr lang="ru-RU" sz="1800" dirty="0"/>
              <a:t> да грек </a:t>
            </a:r>
            <a:r>
              <a:rPr lang="ru-RU" sz="1800" dirty="0" err="1"/>
              <a:t>халқының</a:t>
            </a:r>
            <a:r>
              <a:rPr lang="ru-RU" sz="1800" dirty="0"/>
              <a:t> </a:t>
            </a:r>
            <a:r>
              <a:rPr lang="ru-RU" sz="1800" dirty="0" err="1"/>
              <a:t>ежелгі</a:t>
            </a:r>
            <a:r>
              <a:rPr lang="ru-RU" sz="1800" dirty="0"/>
              <a:t> </a:t>
            </a:r>
            <a:r>
              <a:rPr lang="ru-RU" sz="1800" dirty="0" err="1"/>
              <a:t>мәдениетінің</a:t>
            </a:r>
            <a:r>
              <a:rPr lang="ru-RU" sz="1800" dirty="0"/>
              <a:t> </a:t>
            </a:r>
            <a:r>
              <a:rPr lang="ru-RU" sz="1800" dirty="0" err="1"/>
              <a:t>ең</a:t>
            </a:r>
            <a:r>
              <a:rPr lang="ru-RU" sz="1800" dirty="0"/>
              <a:t> </a:t>
            </a:r>
            <a:r>
              <a:rPr lang="ru-RU" sz="1800" dirty="0" err="1"/>
              <a:t>ерте</a:t>
            </a:r>
            <a:r>
              <a:rPr lang="ru-RU" sz="1800" dirty="0"/>
              <a:t> </a:t>
            </a:r>
            <a:r>
              <a:rPr lang="ru-RU" sz="1800" dirty="0" err="1"/>
              <a:t>шағы</a:t>
            </a:r>
            <a:r>
              <a:rPr lang="ru-RU" sz="1800" dirty="0"/>
              <a:t> Эгей </a:t>
            </a:r>
            <a:r>
              <a:rPr lang="ru-RU" sz="1800" dirty="0" err="1"/>
              <a:t>өнерімен</a:t>
            </a:r>
            <a:r>
              <a:rPr lang="ru-RU" sz="1800" dirty="0"/>
              <a:t> </a:t>
            </a:r>
            <a:r>
              <a:rPr lang="ru-RU" sz="1800" dirty="0" err="1"/>
              <a:t>сабақтас</a:t>
            </a:r>
            <a:r>
              <a:rPr lang="ru-RU" sz="1800" dirty="0"/>
              <a:t>. </a:t>
            </a:r>
            <a:r>
              <a:rPr lang="ru-RU" sz="1800" dirty="0" err="1"/>
              <a:t>Б.з.д</a:t>
            </a:r>
            <a:r>
              <a:rPr lang="ru-RU" sz="1800" dirty="0"/>
              <a:t>. ӀӀ-</a:t>
            </a:r>
            <a:r>
              <a:rPr lang="ru-RU" sz="1800" dirty="0" err="1"/>
              <a:t>мыңжылдықта</a:t>
            </a:r>
            <a:r>
              <a:rPr lang="ru-RU" sz="1800" dirty="0"/>
              <a:t> Эгей </a:t>
            </a:r>
            <a:r>
              <a:rPr lang="ru-RU" sz="1800" dirty="0" err="1"/>
              <a:t>мөдениетінің</a:t>
            </a:r>
            <a:r>
              <a:rPr lang="ru-RU" sz="1800" dirty="0"/>
              <a:t> аса </a:t>
            </a:r>
            <a:r>
              <a:rPr lang="ru-RU" sz="1800" dirty="0" err="1"/>
              <a:t>маңызды</a:t>
            </a:r>
            <a:r>
              <a:rPr lang="ru-RU" sz="1800" dirty="0"/>
              <a:t> </a:t>
            </a:r>
            <a:r>
              <a:rPr lang="ru-RU" sz="1800" dirty="0" err="1"/>
              <a:t>орталықтары</a:t>
            </a:r>
            <a:r>
              <a:rPr lang="ru-RU" sz="1800" dirty="0"/>
              <a:t> Крит </a:t>
            </a:r>
            <a:r>
              <a:rPr lang="ru-RU" sz="1800" dirty="0" err="1"/>
              <a:t>аралы</a:t>
            </a:r>
            <a:r>
              <a:rPr lang="ru-RU" sz="1800" dirty="0"/>
              <a:t> </a:t>
            </a:r>
            <a:r>
              <a:rPr lang="ru-RU" sz="1800" dirty="0" smtClean="0"/>
              <a:t>мен Пелопоннес </a:t>
            </a:r>
            <a:r>
              <a:rPr lang="ru-RU" sz="1800" dirty="0" err="1"/>
              <a:t>түбегіндегі</a:t>
            </a:r>
            <a:r>
              <a:rPr lang="ru-RU" sz="1800" dirty="0"/>
              <a:t> Микены </a:t>
            </a:r>
            <a:r>
              <a:rPr lang="ru-RU" sz="1800" dirty="0" err="1"/>
              <a:t>болғандықтан</a:t>
            </a:r>
            <a:r>
              <a:rPr lang="ru-RU" sz="1800" dirty="0"/>
              <a:t> да Эгей </a:t>
            </a:r>
            <a:r>
              <a:rPr lang="ru-RU" sz="1800" dirty="0" err="1"/>
              <a:t>өркениетін</a:t>
            </a:r>
            <a:r>
              <a:rPr lang="ru-RU" sz="1800" dirty="0"/>
              <a:t> Крит-Микены </a:t>
            </a:r>
            <a:r>
              <a:rPr lang="ru-RU" sz="1800" dirty="0" err="1"/>
              <a:t>мэдениеті</a:t>
            </a:r>
            <a:r>
              <a:rPr lang="ru-RU" sz="1800" dirty="0"/>
              <a:t> </a:t>
            </a:r>
            <a:r>
              <a:rPr lang="ru-RU" sz="1800" dirty="0" err="1"/>
              <a:t>деп</a:t>
            </a:r>
            <a:r>
              <a:rPr lang="ru-RU" sz="1800" dirty="0"/>
              <a:t> </a:t>
            </a:r>
            <a:r>
              <a:rPr lang="ru-RU" sz="1800" dirty="0" err="1"/>
              <a:t>атайтын</a:t>
            </a:r>
            <a:r>
              <a:rPr lang="ru-RU" sz="1800" dirty="0"/>
              <a:t> </a:t>
            </a:r>
            <a:r>
              <a:rPr lang="ru-RU" sz="1800" dirty="0" err="1"/>
              <a:t>болған</a:t>
            </a:r>
            <a:r>
              <a:rPr lang="ru-RU" sz="1800" dirty="0"/>
              <a:t>. Грек </a:t>
            </a:r>
            <a:r>
              <a:rPr lang="ru-RU" sz="1800" dirty="0" err="1"/>
              <a:t>аңыздарына</a:t>
            </a:r>
            <a:r>
              <a:rPr lang="ru-RU" sz="1800" dirty="0"/>
              <a:t> </a:t>
            </a:r>
            <a:r>
              <a:rPr lang="ru-RU" sz="1800" dirty="0" err="1"/>
              <a:t>қарағанда</a:t>
            </a:r>
            <a:r>
              <a:rPr lang="ru-RU" sz="1800" dirty="0"/>
              <a:t> Крит — </a:t>
            </a:r>
            <a:r>
              <a:rPr lang="ru-RU" sz="1800" dirty="0" err="1"/>
              <a:t>ұлы</a:t>
            </a:r>
            <a:r>
              <a:rPr lang="ru-RU" sz="1800" dirty="0"/>
              <a:t> </a:t>
            </a:r>
            <a:r>
              <a:rPr lang="ru-RU" sz="1800" dirty="0" err="1"/>
              <a:t>жебеуші</a:t>
            </a:r>
            <a:r>
              <a:rPr lang="ru-RU" sz="1800" dirty="0"/>
              <a:t>, </a:t>
            </a:r>
            <a:r>
              <a:rPr lang="ru-RU" sz="1800" dirty="0" err="1"/>
              <a:t>найзағай</a:t>
            </a:r>
            <a:r>
              <a:rPr lang="ru-RU" sz="1800" dirty="0"/>
              <a:t> </a:t>
            </a:r>
            <a:r>
              <a:rPr lang="ru-RU" sz="1800" dirty="0" err="1"/>
              <a:t>тәңірі</a:t>
            </a:r>
            <a:r>
              <a:rPr lang="ru-RU" sz="1800" dirty="0"/>
              <a:t> </a:t>
            </a:r>
            <a:r>
              <a:rPr lang="ru-RU" sz="1800" dirty="0" err="1"/>
              <a:t>Зевстің</a:t>
            </a:r>
            <a:r>
              <a:rPr lang="ru-RU" sz="1800" dirty="0"/>
              <a:t> </a:t>
            </a:r>
            <a:r>
              <a:rPr lang="ru-RU" sz="1800" dirty="0" err="1"/>
              <a:t>туған</a:t>
            </a:r>
            <a:r>
              <a:rPr lang="ru-RU" sz="1800" dirty="0"/>
              <a:t> </a:t>
            </a:r>
            <a:r>
              <a:rPr lang="ru-RU" sz="1800" dirty="0" err="1"/>
              <a:t>жері</a:t>
            </a:r>
            <a:r>
              <a:rPr lang="ru-RU" sz="1800" dirty="0"/>
              <a:t>. </a:t>
            </a:r>
            <a:r>
              <a:rPr lang="ru-RU" sz="1800" dirty="0" err="1"/>
              <a:t>Аңыз</a:t>
            </a:r>
            <a:r>
              <a:rPr lang="ru-RU" sz="1800" dirty="0"/>
              <a:t> </a:t>
            </a:r>
            <a:r>
              <a:rPr lang="ru-RU" sz="1800" dirty="0" err="1"/>
              <a:t>бойынша</a:t>
            </a:r>
            <a:r>
              <a:rPr lang="ru-RU" sz="1800" dirty="0"/>
              <a:t> </a:t>
            </a:r>
            <a:r>
              <a:rPr lang="ru-RU" sz="1800" dirty="0" err="1"/>
              <a:t>гректердің</a:t>
            </a:r>
            <a:r>
              <a:rPr lang="ru-RU" sz="1800" dirty="0"/>
              <a:t> </a:t>
            </a:r>
            <a:r>
              <a:rPr lang="ru-RU" sz="1800" dirty="0" err="1"/>
              <a:t>ең</a:t>
            </a:r>
            <a:r>
              <a:rPr lang="ru-RU" sz="1800" dirty="0"/>
              <a:t> </a:t>
            </a:r>
            <a:r>
              <a:rPr lang="ru-RU" sz="1800" dirty="0" err="1"/>
              <a:t>басты</a:t>
            </a:r>
            <a:r>
              <a:rPr lang="ru-RU" sz="1800" dirty="0"/>
              <a:t> </a:t>
            </a:r>
            <a:r>
              <a:rPr lang="ru-RU" sz="1800" dirty="0" err="1"/>
              <a:t>қүдайы</a:t>
            </a:r>
            <a:r>
              <a:rPr lang="ru-RU" sz="1800" dirty="0"/>
              <a:t> Зевс </a:t>
            </a:r>
            <a:r>
              <a:rPr lang="ru-RU" sz="1800" dirty="0" err="1"/>
              <a:t>бұқа</a:t>
            </a:r>
            <a:r>
              <a:rPr lang="ru-RU" sz="1800" dirty="0"/>
              <a:t> </a:t>
            </a:r>
            <a:r>
              <a:rPr lang="ru-RU" sz="1800" dirty="0" err="1"/>
              <a:t>бейнесіне</a:t>
            </a:r>
            <a:r>
              <a:rPr lang="ru-RU" sz="1800" dirty="0"/>
              <a:t> </a:t>
            </a:r>
            <a:r>
              <a:rPr lang="ru-RU" sz="1800" dirty="0" err="1"/>
              <a:t>еніп</a:t>
            </a:r>
            <a:r>
              <a:rPr lang="ru-RU" sz="1800" dirty="0"/>
              <a:t>, Финикия </a:t>
            </a:r>
            <a:r>
              <a:rPr lang="ru-RU" sz="1800" dirty="0" err="1"/>
              <a:t>патшайымы</a:t>
            </a:r>
            <a:r>
              <a:rPr lang="ru-RU" sz="1800" dirty="0"/>
              <a:t>, </a:t>
            </a:r>
            <a:r>
              <a:rPr lang="ru-RU" sz="1800" dirty="0" err="1"/>
              <a:t>асқан</a:t>
            </a:r>
            <a:r>
              <a:rPr lang="ru-RU" sz="1800" dirty="0"/>
              <a:t> </a:t>
            </a:r>
            <a:r>
              <a:rPr lang="ru-RU" sz="1800" dirty="0" err="1"/>
              <a:t>сұлу</a:t>
            </a:r>
            <a:r>
              <a:rPr lang="ru-RU" sz="1800" dirty="0"/>
              <a:t> </a:t>
            </a:r>
            <a:r>
              <a:rPr lang="ru-RU" sz="1800" dirty="0" err="1"/>
              <a:t>Еуропаны</a:t>
            </a:r>
            <a:r>
              <a:rPr lang="ru-RU" sz="1800" dirty="0"/>
              <a:t> </a:t>
            </a:r>
            <a:r>
              <a:rPr lang="ru-RU" sz="1800" dirty="0" err="1"/>
              <a:t>алып</a:t>
            </a:r>
            <a:r>
              <a:rPr lang="ru-RU" sz="1800" dirty="0"/>
              <a:t> </a:t>
            </a:r>
            <a:r>
              <a:rPr lang="ru-RU" sz="1800" dirty="0" err="1"/>
              <a:t>келеді</a:t>
            </a:r>
            <a:r>
              <a:rPr lang="ru-RU" sz="1800" dirty="0"/>
              <a:t>, ал </a:t>
            </a:r>
            <a:r>
              <a:rPr lang="ru-RU" sz="1800" dirty="0" err="1"/>
              <a:t>одан</a:t>
            </a:r>
            <a:r>
              <a:rPr lang="ru-RU" sz="1800" dirty="0"/>
              <a:t> </a:t>
            </a:r>
            <a:r>
              <a:rPr lang="ru-RU" sz="1800" dirty="0" err="1"/>
              <a:t>аралдың</a:t>
            </a:r>
            <a:r>
              <a:rPr lang="ru-RU" sz="1800" dirty="0"/>
              <a:t> </a:t>
            </a:r>
            <a:r>
              <a:rPr lang="ru-RU" sz="1800" dirty="0" err="1"/>
              <a:t>болашақ</a:t>
            </a:r>
            <a:r>
              <a:rPr lang="ru-RU" sz="1800" dirty="0"/>
              <a:t> </a:t>
            </a:r>
            <a:r>
              <a:rPr lang="ru-RU" sz="1800" dirty="0" err="1"/>
              <a:t>билеушісі</a:t>
            </a:r>
            <a:r>
              <a:rPr lang="ru-RU" sz="1800" dirty="0"/>
              <a:t> Минос </a:t>
            </a:r>
            <a:r>
              <a:rPr lang="ru-RU" sz="1800" dirty="0" err="1"/>
              <a:t>туған</a:t>
            </a:r>
            <a:r>
              <a:rPr lang="ru-RU" sz="1800" dirty="0"/>
              <a:t>. </a:t>
            </a:r>
            <a:r>
              <a:rPr lang="ru-RU" sz="1800" dirty="0" err="1"/>
              <a:t>Атақты</a:t>
            </a:r>
            <a:r>
              <a:rPr lang="ru-RU" sz="1800" dirty="0"/>
              <a:t> Геракл </a:t>
            </a:r>
            <a:r>
              <a:rPr lang="ru-RU" sz="1800" dirty="0" err="1"/>
              <a:t>өз</a:t>
            </a:r>
            <a:r>
              <a:rPr lang="ru-RU" sz="1800" dirty="0"/>
              <a:t> </a:t>
            </a:r>
            <a:r>
              <a:rPr lang="ru-RU" sz="1800" dirty="0" err="1"/>
              <a:t>ерліктерінің</a:t>
            </a:r>
            <a:r>
              <a:rPr lang="ru-RU" sz="1800" dirty="0"/>
              <a:t> </a:t>
            </a:r>
            <a:r>
              <a:rPr lang="ru-RU" sz="1800" dirty="0" err="1"/>
              <a:t>бірін</a:t>
            </a:r>
            <a:r>
              <a:rPr lang="ru-RU" sz="1800" dirty="0"/>
              <a:t> </a:t>
            </a:r>
            <a:r>
              <a:rPr lang="ru-RU" sz="1800" dirty="0" err="1"/>
              <a:t>дәл</a:t>
            </a:r>
            <a:r>
              <a:rPr lang="ru-RU" sz="1800" dirty="0"/>
              <a:t> осы Крит </a:t>
            </a:r>
            <a:r>
              <a:rPr lang="ru-RU" sz="1800" dirty="0" err="1"/>
              <a:t>аралында</a:t>
            </a:r>
            <a:r>
              <a:rPr lang="ru-RU" sz="1800" dirty="0"/>
              <a:t> </a:t>
            </a:r>
            <a:r>
              <a:rPr lang="ru-RU" sz="1800" dirty="0" err="1"/>
              <a:t>жасаған</a:t>
            </a:r>
            <a:r>
              <a:rPr lang="ru-RU" sz="1800" dirty="0"/>
              <a:t>, </a:t>
            </a:r>
            <a:r>
              <a:rPr lang="ru-RU" sz="1800" dirty="0" err="1"/>
              <a:t>қүтырған</a:t>
            </a:r>
            <a:r>
              <a:rPr lang="ru-RU" sz="1800" dirty="0"/>
              <a:t> </a:t>
            </a:r>
            <a:r>
              <a:rPr lang="ru-RU" sz="1800" dirty="0" err="1"/>
              <a:t>бүқаға</a:t>
            </a:r>
            <a:r>
              <a:rPr lang="ru-RU" sz="1800" dirty="0"/>
              <a:t> бас </a:t>
            </a:r>
            <a:r>
              <a:rPr lang="ru-RU" sz="1800" dirty="0" err="1"/>
              <a:t>үйреткен</a:t>
            </a:r>
            <a:r>
              <a:rPr lang="ru-RU" sz="1800" dirty="0"/>
              <a:t>. Гомер де </a:t>
            </a:r>
            <a:r>
              <a:rPr lang="ru-RU" sz="1800" dirty="0" err="1"/>
              <a:t>өз</a:t>
            </a:r>
            <a:r>
              <a:rPr lang="ru-RU" sz="1800" dirty="0"/>
              <a:t> </a:t>
            </a:r>
            <a:r>
              <a:rPr lang="ru-RU" sz="1800" dirty="0" err="1"/>
              <a:t>дастандарында</a:t>
            </a:r>
            <a:r>
              <a:rPr lang="ru-RU" sz="1800" dirty="0"/>
              <a:t> </a:t>
            </a:r>
            <a:r>
              <a:rPr lang="ru-RU" sz="1800" dirty="0" err="1"/>
              <a:t>бүл</a:t>
            </a:r>
            <a:r>
              <a:rPr lang="ru-RU" sz="1800" dirty="0"/>
              <a:t> </a:t>
            </a:r>
            <a:r>
              <a:rPr lang="ru-RU" sz="1800" dirty="0" err="1"/>
              <a:t>арал</a:t>
            </a:r>
            <a:r>
              <a:rPr lang="ru-RU" sz="1800" dirty="0"/>
              <a:t> </a:t>
            </a:r>
            <a:r>
              <a:rPr lang="ru-RU" sz="1800" dirty="0" err="1"/>
              <a:t>қалаларының</a:t>
            </a:r>
            <a:r>
              <a:rPr lang="ru-RU" sz="1800" dirty="0"/>
              <a:t> бай </a:t>
            </a:r>
            <a:r>
              <a:rPr lang="ru-RU" sz="1800" dirty="0" err="1"/>
              <a:t>екендігін</a:t>
            </a:r>
            <a:r>
              <a:rPr lang="ru-RU" sz="1800" dirty="0"/>
              <a:t> </a:t>
            </a:r>
            <a:r>
              <a:rPr lang="ru-RU" sz="1800" dirty="0" err="1"/>
              <a:t>мадақтай</a:t>
            </a:r>
            <a:r>
              <a:rPr lang="ru-RU" sz="1800" dirty="0"/>
              <a:t> </a:t>
            </a:r>
            <a:r>
              <a:rPr lang="ru-RU" sz="1800" dirty="0" err="1"/>
              <a:t>көрсетеді</a:t>
            </a:r>
            <a:r>
              <a:rPr lang="ru-RU" sz="1800" dirty="0"/>
              <a:t>. Ал </a:t>
            </a:r>
            <a:r>
              <a:rPr lang="ru-RU" sz="1800" dirty="0" err="1"/>
              <a:t>шындыққа</a:t>
            </a:r>
            <a:r>
              <a:rPr lang="ru-RU" sz="1800" dirty="0"/>
              <a:t> </a:t>
            </a:r>
            <a:r>
              <a:rPr lang="ru-RU" sz="1800" dirty="0" err="1"/>
              <a:t>белгісіз</a:t>
            </a:r>
            <a:r>
              <a:rPr lang="ru-RU" sz="1800" dirty="0"/>
              <a:t> </a:t>
            </a:r>
            <a:r>
              <a:rPr lang="ru-RU" sz="1800" dirty="0" err="1"/>
              <a:t>кейбір</a:t>
            </a:r>
            <a:r>
              <a:rPr lang="ru-RU" sz="1800" dirty="0"/>
              <a:t> </a:t>
            </a:r>
            <a:r>
              <a:rPr lang="ru-RU" sz="1800" dirty="0" err="1"/>
              <a:t>аңыздарда</a:t>
            </a:r>
            <a:r>
              <a:rPr lang="ru-RU" sz="1800" dirty="0"/>
              <a:t> Зевс пен </a:t>
            </a:r>
            <a:r>
              <a:rPr lang="ru-RU" sz="1800" dirty="0" err="1"/>
              <a:t>Еуропаның</a:t>
            </a:r>
            <a:r>
              <a:rPr lang="ru-RU" sz="1800" dirty="0"/>
              <a:t> </a:t>
            </a:r>
            <a:r>
              <a:rPr lang="ru-RU" sz="1800" dirty="0" err="1"/>
              <a:t>баласы</a:t>
            </a:r>
            <a:r>
              <a:rPr lang="ru-RU" sz="1800" dirty="0"/>
              <a:t> Минос ел </a:t>
            </a:r>
            <a:r>
              <a:rPr lang="ru-RU" sz="1800" dirty="0" err="1"/>
              <a:t>билеуші</a:t>
            </a:r>
            <a:r>
              <a:rPr lang="ru-RU" sz="1800" dirty="0"/>
              <a:t> </a:t>
            </a:r>
            <a:r>
              <a:rPr lang="ru-RU" sz="1800" dirty="0" err="1"/>
              <a:t>патшалардың</a:t>
            </a:r>
            <a:r>
              <a:rPr lang="ru-RU" sz="1800" dirty="0"/>
              <a:t> </a:t>
            </a:r>
            <a:r>
              <a:rPr lang="ru-RU" sz="1800" dirty="0" err="1"/>
              <a:t>ішіндегі</a:t>
            </a:r>
            <a:r>
              <a:rPr lang="ru-RU" sz="1800" dirty="0"/>
              <a:t> </a:t>
            </a:r>
            <a:r>
              <a:rPr lang="ru-RU" sz="1800" dirty="0" err="1"/>
              <a:t>ең</a:t>
            </a:r>
            <a:r>
              <a:rPr lang="ru-RU" sz="1800" dirty="0"/>
              <a:t> </a:t>
            </a:r>
            <a:r>
              <a:rPr lang="ru-RU" sz="1800" dirty="0" err="1"/>
              <a:t>әділеттісі</a:t>
            </a:r>
            <a:r>
              <a:rPr lang="ru-RU" sz="1800" dirty="0"/>
              <a:t> </a:t>
            </a:r>
            <a:r>
              <a:rPr lang="ru-RU" sz="1800" dirty="0" err="1"/>
              <a:t>болыпты</a:t>
            </a:r>
            <a:r>
              <a:rPr lang="ru-RU" sz="1800" dirty="0"/>
              <a:t>-мыс </a:t>
            </a:r>
            <a:r>
              <a:rPr lang="ru-RU" sz="1800" dirty="0" err="1"/>
              <a:t>дейтін</a:t>
            </a:r>
            <a:r>
              <a:rPr lang="ru-RU" sz="1800" dirty="0"/>
              <a:t> </a:t>
            </a:r>
            <a:r>
              <a:rPr lang="ru-RU" sz="1800" dirty="0" err="1"/>
              <a:t>деректер</a:t>
            </a:r>
            <a:r>
              <a:rPr lang="ru-RU" sz="1800" dirty="0"/>
              <a:t> бар.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25" y="836712"/>
            <a:ext cx="2560975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80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18867"/>
            <a:ext cx="8712968" cy="63367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Гомер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дәуірінің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мәдениеті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заманымызға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XI—VIII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ғасырлар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Грекия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мәдениетінің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Гомердің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атымен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Гомер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дәуір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жайындағы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деректердің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заманымызға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ғасыр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«Илиада» мен «Одиссея»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дастандары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Соқыр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жыршы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Гомер,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Платонның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айтуынша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тарихында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Эллин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дастандардан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Шындығында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Гомер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дастандарының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құдіреттілігі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дәуір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сезінгендігінде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дастандарының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Гомер эпосы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аңыздарының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баяндалады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поэзиясына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қиялынан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бейнелерге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берілгендіктен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суретшілер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мүсіншілер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туындыларында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Элладаның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мүсіншісі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Фидийдің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Илиаданы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оқығанда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мағына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3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57759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Гомерлік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кезеңнің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IX—VIII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ғасырда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біртіндеп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Бай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зираттардан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грек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теңсіздіктің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үстемдік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еткендігін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дәлелдейді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құлиеленушілік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келуіне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грек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мифологиясы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тылсым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құбылыстарының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құпиясын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танып-білуге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талпыныс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қауіп-қатерлермен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табанды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қағиданы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үмытпаған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«Адам —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грек философы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Протогор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тегіннен-тегін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айтпаған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 ар.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қатерлі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гөрі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құдіретті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құдайлар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бейнелерінің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грек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мифологиясына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6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8479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err="1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i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Олимп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шыңын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мекендеген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мәңгілік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құдайлар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Гректердің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түсінігінде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құдайлардың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құдайы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Зевс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әбден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Құдайлар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бейнесінің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жақындатылғаны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соншалық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Грекия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топырағында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құдайлар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қаһармандары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хикаялар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Миф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ауызекі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шығармашылығының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естеліктер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ақындық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қиялдың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үштасып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жатқандығын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аңғаруға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ақындары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философтары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тарихшылары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мүсіншілері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суретшілері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Миф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уақиғалары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кейіпкерлерді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ағымына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көзқарастарға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мазмұн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5358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2850" cy="30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-34775"/>
            <a:ext cx="5410514" cy="31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39" y="3068959"/>
            <a:ext cx="3171825" cy="381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64" y="3068958"/>
            <a:ext cx="3931775" cy="378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" y="3068959"/>
            <a:ext cx="2049367" cy="378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5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kk-KZ" dirty="0" smtClean="0">
                <a:latin typeface="a_LCDNova" pitchFamily="34" charset="-52"/>
              </a:rPr>
              <a:t>Ескерткіштері</a:t>
            </a:r>
            <a:endParaRPr lang="ru-RU" dirty="0">
              <a:latin typeface="a_LCDNova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Гомер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дәуірінен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ескерткіштер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онша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Солардың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заманымызға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бағалы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ескерткіштердің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қатарына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геометриялық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ою-өрнектермен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әшекейленген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құмыралар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қоладан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мүсіндер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заманымызға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IX—VIII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ғасыр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құмыраны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өрнектеу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өнерінің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керамика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бұйымдарын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әшекейлеуде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геометриялық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қалыптасты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Геометриялық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керамикасының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таңдаулы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заманымызға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ғасыр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афиналық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құмыралар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Құмыраларға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суреттердің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көркемдігі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композициясының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үйлесімділігі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көзге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Құмыралардагы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суреттер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«лак»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жылтыр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қара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бояумен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Геометриялық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жан-жануарлар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пішіндері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айшықты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ою-өрнектердің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ырғағына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шеберлікпен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бағындырылған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Археологиялық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қазба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жұмысстарының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Дипилон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зиратынан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табылған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пішінді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заманымызға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ғасыр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аударуға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тұрарлық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табылған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құмыралардың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үлкендігі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соншалық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бойынан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биік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құмыралар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жаназа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салтына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арналып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ақсүйектердің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молаларының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басында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ескерткіш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ыдыстар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ғажайып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нақыштармен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безендірілген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шейіт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болғандарды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жоқтау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көріністері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өлікті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жерлеу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салттық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билер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жекпе-жек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сайыстар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күймелер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жарысы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басқалары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бейнеленген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құмыралардың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арасынан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құрлық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теңіздегі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шайқастар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оқиғаларын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баяндайтын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тың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сюжеттерді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ескекшілері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кемелер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бейнелерін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кездестіруге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385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6" y="1251540"/>
            <a:ext cx="4972443" cy="55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43" y="-1"/>
            <a:ext cx="4154658" cy="42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3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60</TotalTime>
  <Words>220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Default Theme</vt:lpstr>
      <vt:lpstr>Бумажная</vt:lpstr>
      <vt:lpstr>Грекия</vt:lpstr>
      <vt:lpstr>Презентация PowerPoint</vt:lpstr>
      <vt:lpstr>Грекия мәдениеті</vt:lpstr>
      <vt:lpstr>Презентация PowerPoint</vt:lpstr>
      <vt:lpstr>Презентация PowerPoint</vt:lpstr>
      <vt:lpstr>Презентация PowerPoint</vt:lpstr>
      <vt:lpstr>Презентация PowerPoint</vt:lpstr>
      <vt:lpstr>Ескерткіштері</vt:lpstr>
      <vt:lpstr>Презентация PowerPoint</vt:lpstr>
      <vt:lpstr>Афина-Ника храмындағы бейнесі </vt:lpstr>
      <vt:lpstr>Парфенон қаласы </vt:lpstr>
      <vt:lpstr>Презентация PowerPoint</vt:lpstr>
      <vt:lpstr>Ника бейнесі </vt:lpstr>
      <vt:lpstr>Афинаның бейнесі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Ежелгі Грекия</dc:title>
  <dc:creator>Пользователь</dc:creator>
  <cp:lastModifiedBy>Сейілбек</cp:lastModifiedBy>
  <cp:revision>7</cp:revision>
  <dcterms:created xsi:type="dcterms:W3CDTF">2012-02-19T16:37:15Z</dcterms:created>
  <dcterms:modified xsi:type="dcterms:W3CDTF">2013-10-20T16:25:05Z</dcterms:modified>
</cp:coreProperties>
</file>